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0" r:id="rId1"/>
    <p:sldMasterId id="2147483661" r:id="rId2"/>
  </p:sldMasterIdLst>
  <p:notesMasterIdLst>
    <p:notesMasterId r:id="rId14"/>
  </p:notesMasterIdLst>
  <p:handoutMasterIdLst>
    <p:handoutMasterId r:id="rId15"/>
  </p:handoutMasterIdLst>
  <p:sldIdLst>
    <p:sldId id="307" r:id="rId3"/>
    <p:sldId id="257" r:id="rId4"/>
    <p:sldId id="258" r:id="rId5"/>
    <p:sldId id="259" r:id="rId6"/>
    <p:sldId id="260" r:id="rId7"/>
    <p:sldId id="261" r:id="rId8"/>
    <p:sldId id="262" r:id="rId9"/>
    <p:sldId id="263" r:id="rId10"/>
    <p:sldId id="264" r:id="rId11"/>
    <p:sldId id="265" r:id="rId12"/>
    <p:sldId id="266"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011B12C-0033-48BE-BF8D-BDF9AB0DFFE2}">
  <a:tblStyle styleId="{5011B12C-0033-48BE-BF8D-BDF9AB0DFFE2}" styleName="Table_0">
    <a:wholeTbl>
      <a:tcTxStyle b="off" i="off">
        <a:font>
          <a:latin typeface="Rockwell"/>
          <a:ea typeface="Rockwell"/>
          <a:cs typeface="Rockwel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7E8E7"/>
          </a:solidFill>
        </a:fill>
      </a:tcStyle>
    </a:wholeTbl>
    <a:band1H>
      <a:tcTxStyle/>
      <a:tcStyle>
        <a:tcBdr/>
        <a:fill>
          <a:solidFill>
            <a:srgbClr val="EFCECA"/>
          </a:solidFill>
        </a:fill>
      </a:tcStyle>
    </a:band1H>
    <a:band2H>
      <a:tcTxStyle/>
      <a:tcStyle>
        <a:tcBdr/>
      </a:tcStyle>
    </a:band2H>
    <a:band1V>
      <a:tcTxStyle/>
      <a:tcStyle>
        <a:tcBdr/>
        <a:fill>
          <a:solidFill>
            <a:srgbClr val="EFCECA"/>
          </a:solidFill>
        </a:fill>
      </a:tcStyle>
    </a:band1V>
    <a:band2V>
      <a:tcTxStyle/>
      <a:tcStyle>
        <a:tcBdr/>
      </a:tcStyle>
    </a:band2V>
    <a:lastCol>
      <a:tcTxStyle b="on" i="off">
        <a:font>
          <a:latin typeface="Rockwell"/>
          <a:ea typeface="Rockwell"/>
          <a:cs typeface="Rockwell"/>
        </a:font>
        <a:schemeClr val="lt1"/>
      </a:tcTxStyle>
      <a:tcStyle>
        <a:tcBdr/>
        <a:fill>
          <a:solidFill>
            <a:schemeClr val="accent1"/>
          </a:solidFill>
        </a:fill>
      </a:tcStyle>
    </a:lastCol>
    <a:firstCol>
      <a:tcTxStyle b="on" i="off">
        <a:font>
          <a:latin typeface="Rockwell"/>
          <a:ea typeface="Rockwell"/>
          <a:cs typeface="Rockwell"/>
        </a:font>
        <a:schemeClr val="lt1"/>
      </a:tcTxStyle>
      <a:tcStyle>
        <a:tcBdr/>
        <a:fill>
          <a:solidFill>
            <a:schemeClr val="accent1"/>
          </a:solidFill>
        </a:fill>
      </a:tcStyle>
    </a:firstCol>
    <a:lastRow>
      <a:tcTxStyle b="on" i="off">
        <a:font>
          <a:latin typeface="Rockwell"/>
          <a:ea typeface="Rockwell"/>
          <a:cs typeface="Rockwel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Rockwell"/>
          <a:ea typeface="Rockwell"/>
          <a:cs typeface="Rockwel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57" autoAdjust="0"/>
    <p:restoredTop sz="94674"/>
  </p:normalViewPr>
  <p:slideViewPr>
    <p:cSldViewPr snapToGrid="0">
      <p:cViewPr varScale="1">
        <p:scale>
          <a:sx n="108" d="100"/>
          <a:sy n="108" d="100"/>
        </p:scale>
        <p:origin x="103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B7554B0-9A06-4577-99C8-4CBF5E89CD5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21E82B80-A3EF-406E-9904-82C6A7D373F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endParaRPr lang="en-GB"/>
          </a:p>
        </p:txBody>
      </p:sp>
      <p:sp>
        <p:nvSpPr>
          <p:cNvPr id="4" name="Footer Placeholder 3">
            <a:extLst>
              <a:ext uri="{FF2B5EF4-FFF2-40B4-BE49-F238E27FC236}">
                <a16:creationId xmlns:a16="http://schemas.microsoft.com/office/drawing/2014/main" id="{11904BDD-F6E4-4512-895F-61000FD9AF2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A48638BE-6E6A-4E77-A4DA-01F9BAAD7F4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0F746DE-EBE4-4F84-8974-A376F768B02F}" type="slidenum">
              <a:rPr lang="en-GB" smtClean="0"/>
              <a:t>‹#›</a:t>
            </a:fld>
            <a:endParaRPr lang="en-GB"/>
          </a:p>
        </p:txBody>
      </p:sp>
    </p:spTree>
    <p:extLst>
      <p:ext uri="{BB962C8B-B14F-4D97-AF65-F5344CB8AC3E}">
        <p14:creationId xmlns:p14="http://schemas.microsoft.com/office/powerpoint/2010/main" val="38024350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lstStyle>
            <a:lvl1pPr marL="457200" marR="0" lvl="0"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1pPr>
            <a:lvl2pPr marL="914400" marR="0" lvl="1"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2pPr>
            <a:lvl3pPr marL="1371600" marR="0" lvl="2"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3pPr>
            <a:lvl4pPr marL="1828800" marR="0" lvl="3"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4pPr>
            <a:lvl5pPr marL="2286000" marR="0" lvl="4"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5pPr>
            <a:lvl6pPr marL="2743200" marR="0" lvl="5"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6pPr>
            <a:lvl7pPr marL="3200400" marR="0" lvl="6"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7pPr>
            <a:lvl8pPr marL="3657600" marR="0" lvl="7"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8pPr>
            <a:lvl9pPr marL="4114800" marR="0" lvl="8"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hf hdr="0" ft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7:notes"/>
          <p:cNvSpPr txBox="1">
            <a:spLocks noGrp="1"/>
          </p:cNvSpPr>
          <p:nvPr>
            <p:ph type="body" idx="1"/>
          </p:nvPr>
        </p:nvSpPr>
        <p:spPr>
          <a:xfrm>
            <a:off x="1124744" y="4343400"/>
            <a:ext cx="4608512"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3" name="Google Shape;51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979002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203" name="Shape 2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232" name="Shape 2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1" name="Shape 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90" name="Shape 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05" name="Shape 1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27" name="Shape 12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41" name="Shape 1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60" name="Shape 1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77" name="Shape 1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3"/>
        <p:cNvGrpSpPr/>
        <p:nvPr/>
      </p:nvGrpSpPr>
      <p:grpSpPr>
        <a:xfrm>
          <a:off x="0" y="0"/>
          <a:ext cx="0" cy="0"/>
          <a:chOff x="0" y="0"/>
          <a:chExt cx="0" cy="0"/>
        </a:xfrm>
      </p:grpSpPr>
      <p:sp>
        <p:nvSpPr>
          <p:cNvPr id="14" name="Shape 14"/>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2"/>
              </a:buClr>
              <a:buSzPts val="1100"/>
              <a:buFont typeface="Open Sans"/>
              <a:buNone/>
              <a:defRPr sz="1100" b="0" i="0" u="none" strike="noStrike" cap="none">
                <a:solidFill>
                  <a:schemeClr val="dk2"/>
                </a:solidFill>
                <a:latin typeface="Open Sans"/>
                <a:ea typeface="Open Sans"/>
                <a:cs typeface="Open Sans"/>
                <a:sym typeface="Open Sans"/>
              </a:defRPr>
            </a:lvl1pPr>
            <a:lvl2pPr marR="0" lvl="1"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2pPr>
            <a:lvl3pPr marR="0" lvl="2"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3pPr>
            <a:lvl4pPr marR="0" lvl="3"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4pPr>
            <a:lvl5pPr marR="0" lvl="4"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5pPr>
            <a:lvl6pPr marR="0" lvl="5"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6pPr>
            <a:lvl7pPr marR="0" lvl="6"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7pPr>
            <a:lvl8pPr marR="0" lvl="7"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8pPr>
            <a:lvl9pPr marR="0" lvl="8"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9pPr>
          </a:lstStyle>
          <a:p>
            <a:r>
              <a:rPr lang="en-GB"/>
              <a:t>Copyright © 2018 by Pearson Education       Gold Experience 2nd Edition B2</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15600" y="1474833"/>
            <a:ext cx="11360700" cy="2618100"/>
          </a:xfrm>
          <a:prstGeom prst="rect">
            <a:avLst/>
          </a:prstGeom>
          <a:noFill/>
          <a:ln>
            <a:noFill/>
          </a:ln>
        </p:spPr>
        <p:txBody>
          <a:bodyPr spcFirstLastPara="1" wrap="square" lIns="91425" tIns="91425" rIns="91425" bIns="91425" anchor="b" anchorCtr="0"/>
          <a:lstStyle>
            <a:lvl1pPr marR="0" lvl="0" algn="ctr" rtl="0">
              <a:lnSpc>
                <a:spcPct val="100000"/>
              </a:lnSpc>
              <a:spcBef>
                <a:spcPts val="0"/>
              </a:spcBef>
              <a:spcAft>
                <a:spcPts val="0"/>
              </a:spcAft>
              <a:buClr>
                <a:schemeClr val="dk1"/>
              </a:buClr>
              <a:buSzPts val="16000"/>
              <a:buFont typeface="Arial"/>
              <a:buNone/>
              <a:defRPr sz="16000" b="0" i="0" u="none" strike="noStrike" cap="none">
                <a:solidFill>
                  <a:schemeClr val="dk1"/>
                </a:solidFill>
                <a:latin typeface="Arial"/>
                <a:ea typeface="Arial"/>
                <a:cs typeface="Arial"/>
                <a:sym typeface="Arial"/>
              </a:defRPr>
            </a:lvl1pPr>
            <a:lvl2pPr lvl="1" algn="ctr">
              <a:spcBef>
                <a:spcPts val="0"/>
              </a:spcBef>
              <a:spcAft>
                <a:spcPts val="0"/>
              </a:spcAft>
              <a:buClr>
                <a:schemeClr val="dk1"/>
              </a:buClr>
              <a:buSzPts val="16000"/>
              <a:buFont typeface="Arial"/>
              <a:buNone/>
              <a:defRPr sz="16000">
                <a:solidFill>
                  <a:schemeClr val="dk1"/>
                </a:solidFill>
              </a:defRPr>
            </a:lvl2pPr>
            <a:lvl3pPr lvl="2" algn="ctr">
              <a:spcBef>
                <a:spcPts val="0"/>
              </a:spcBef>
              <a:spcAft>
                <a:spcPts val="0"/>
              </a:spcAft>
              <a:buClr>
                <a:schemeClr val="dk1"/>
              </a:buClr>
              <a:buSzPts val="16000"/>
              <a:buFont typeface="Arial"/>
              <a:buNone/>
              <a:defRPr sz="16000">
                <a:solidFill>
                  <a:schemeClr val="dk1"/>
                </a:solidFill>
              </a:defRPr>
            </a:lvl3pPr>
            <a:lvl4pPr lvl="3" algn="ctr">
              <a:spcBef>
                <a:spcPts val="0"/>
              </a:spcBef>
              <a:spcAft>
                <a:spcPts val="0"/>
              </a:spcAft>
              <a:buClr>
                <a:schemeClr val="dk1"/>
              </a:buClr>
              <a:buSzPts val="16000"/>
              <a:buFont typeface="Arial"/>
              <a:buNone/>
              <a:defRPr sz="16000">
                <a:solidFill>
                  <a:schemeClr val="dk1"/>
                </a:solidFill>
              </a:defRPr>
            </a:lvl4pPr>
            <a:lvl5pPr lvl="4" algn="ctr">
              <a:spcBef>
                <a:spcPts val="0"/>
              </a:spcBef>
              <a:spcAft>
                <a:spcPts val="0"/>
              </a:spcAft>
              <a:buClr>
                <a:schemeClr val="dk1"/>
              </a:buClr>
              <a:buSzPts val="16000"/>
              <a:buFont typeface="Arial"/>
              <a:buNone/>
              <a:defRPr sz="16000">
                <a:solidFill>
                  <a:schemeClr val="dk1"/>
                </a:solidFill>
              </a:defRPr>
            </a:lvl5pPr>
            <a:lvl6pPr lvl="5" algn="ctr">
              <a:spcBef>
                <a:spcPts val="0"/>
              </a:spcBef>
              <a:spcAft>
                <a:spcPts val="0"/>
              </a:spcAft>
              <a:buClr>
                <a:schemeClr val="dk1"/>
              </a:buClr>
              <a:buSzPts val="16000"/>
              <a:buFont typeface="Arial"/>
              <a:buNone/>
              <a:defRPr sz="16000">
                <a:solidFill>
                  <a:schemeClr val="dk1"/>
                </a:solidFill>
              </a:defRPr>
            </a:lvl6pPr>
            <a:lvl7pPr lvl="6" algn="ctr">
              <a:spcBef>
                <a:spcPts val="0"/>
              </a:spcBef>
              <a:spcAft>
                <a:spcPts val="0"/>
              </a:spcAft>
              <a:buClr>
                <a:schemeClr val="dk1"/>
              </a:buClr>
              <a:buSzPts val="16000"/>
              <a:buFont typeface="Arial"/>
              <a:buNone/>
              <a:defRPr sz="16000">
                <a:solidFill>
                  <a:schemeClr val="dk1"/>
                </a:solidFill>
              </a:defRPr>
            </a:lvl7pPr>
            <a:lvl8pPr lvl="7" algn="ctr">
              <a:spcBef>
                <a:spcPts val="0"/>
              </a:spcBef>
              <a:spcAft>
                <a:spcPts val="0"/>
              </a:spcAft>
              <a:buClr>
                <a:schemeClr val="dk1"/>
              </a:buClr>
              <a:buSzPts val="16000"/>
              <a:buFont typeface="Arial"/>
              <a:buNone/>
              <a:defRPr sz="16000">
                <a:solidFill>
                  <a:schemeClr val="dk1"/>
                </a:solidFill>
              </a:defRPr>
            </a:lvl8pPr>
            <a:lvl9pPr lvl="8" algn="ctr">
              <a:spcBef>
                <a:spcPts val="0"/>
              </a:spcBef>
              <a:spcAft>
                <a:spcPts val="0"/>
              </a:spcAft>
              <a:buClr>
                <a:schemeClr val="dk1"/>
              </a:buClr>
              <a:buSzPts val="16000"/>
              <a:buFont typeface="Arial"/>
              <a:buNone/>
              <a:defRPr sz="16000">
                <a:solidFill>
                  <a:schemeClr val="dk1"/>
                </a:solidFill>
              </a:defRPr>
            </a:lvl9pPr>
          </a:lstStyle>
          <a:p>
            <a:endParaRPr/>
          </a:p>
        </p:txBody>
      </p:sp>
      <p:sp>
        <p:nvSpPr>
          <p:cNvPr id="48" name="Shape 48"/>
          <p:cNvSpPr txBox="1">
            <a:spLocks noGrp="1"/>
          </p:cNvSpPr>
          <p:nvPr>
            <p:ph type="body" idx="1"/>
          </p:nvPr>
        </p:nvSpPr>
        <p:spPr>
          <a:xfrm>
            <a:off x="415600" y="4202966"/>
            <a:ext cx="11360700" cy="1734300"/>
          </a:xfrm>
          <a:prstGeom prst="rect">
            <a:avLst/>
          </a:prstGeom>
          <a:noFill/>
          <a:ln>
            <a:noFill/>
          </a:ln>
        </p:spPr>
        <p:txBody>
          <a:bodyPr spcFirstLastPara="1" wrap="square" lIns="91425" tIns="91425" rIns="91425" bIns="91425" anchor="t" anchorCtr="0"/>
          <a:lstStyle>
            <a:lvl1pPr marL="457200" marR="0" lvl="0" indent="-381000" algn="ctr"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ctr"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9" name="Shape 4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Shape 5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Slide Option1">
  <p:cSld name="Title Slide Option1">
    <p:bg>
      <p:bgPr>
        <a:solidFill>
          <a:schemeClr val="lt2"/>
        </a:solidFill>
        <a:effectLst/>
      </p:bgPr>
    </p:bg>
    <p:spTree>
      <p:nvGrpSpPr>
        <p:cNvPr id="1" name="Shape 13"/>
        <p:cNvGrpSpPr/>
        <p:nvPr/>
      </p:nvGrpSpPr>
      <p:grpSpPr>
        <a:xfrm>
          <a:off x="0" y="0"/>
          <a:ext cx="0" cy="0"/>
          <a:chOff x="0" y="0"/>
          <a:chExt cx="0" cy="0"/>
        </a:xfrm>
      </p:grpSpPr>
      <p:pic>
        <p:nvPicPr>
          <p:cNvPr id="14" name="Google Shape;14;p2"/>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15" name="Google Shape;15;p2"/>
          <p:cNvSpPr txBox="1">
            <a:spLocks noGrp="1"/>
          </p:cNvSpPr>
          <p:nvPr>
            <p:ph type="ctrTitle"/>
          </p:nvPr>
        </p:nvSpPr>
        <p:spPr>
          <a:xfrm>
            <a:off x="630353" y="1680064"/>
            <a:ext cx="4910667" cy="22442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1"/>
              </a:buClr>
              <a:buSzPts val="1400"/>
              <a:buFont typeface="Times New Roman"/>
              <a:buNone/>
              <a:defRPr sz="3800" b="1" i="0" u="none" strike="noStrike" cap="none">
                <a:solidFill>
                  <a:schemeClr val="lt1"/>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 name="Google Shape;16;p2"/>
          <p:cNvSpPr txBox="1">
            <a:spLocks noGrp="1"/>
          </p:cNvSpPr>
          <p:nvPr>
            <p:ph type="subTitle" idx="1"/>
          </p:nvPr>
        </p:nvSpPr>
        <p:spPr>
          <a:xfrm>
            <a:off x="630353" y="4057650"/>
            <a:ext cx="4529667" cy="1466850"/>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17" name="Google Shape;17;p2"/>
          <p:cNvSpPr txBox="1">
            <a:spLocks noGrp="1"/>
          </p:cNvSpPr>
          <p:nvPr>
            <p:ph type="body" idx="2"/>
          </p:nvPr>
        </p:nvSpPr>
        <p:spPr>
          <a:xfrm>
            <a:off x="630353" y="6265863"/>
            <a:ext cx="5283200"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 name="Google Shape;18;p2"/>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00000"/>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 name="Google Shape;19;p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0" name="Google Shape;20;p2"/>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21" name="Google Shape;21;p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5339133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Slide Option2">
  <p:cSld name="Title Slide Option2">
    <p:bg>
      <p:bgPr>
        <a:solidFill>
          <a:schemeClr val="lt1"/>
        </a:solidFill>
        <a:effectLst/>
      </p:bgPr>
    </p:bg>
    <p:spTree>
      <p:nvGrpSpPr>
        <p:cNvPr id="1" name="Shape 22"/>
        <p:cNvGrpSpPr/>
        <p:nvPr/>
      </p:nvGrpSpPr>
      <p:grpSpPr>
        <a:xfrm>
          <a:off x="0" y="0"/>
          <a:ext cx="0" cy="0"/>
          <a:chOff x="0" y="0"/>
          <a:chExt cx="0" cy="0"/>
        </a:xfrm>
      </p:grpSpPr>
      <p:sp>
        <p:nvSpPr>
          <p:cNvPr id="23" name="Google Shape;23;p3"/>
          <p:cNvSpPr txBox="1">
            <a:spLocks noGrp="1"/>
          </p:cNvSpPr>
          <p:nvPr>
            <p:ph type="ctrTitle"/>
          </p:nvPr>
        </p:nvSpPr>
        <p:spPr>
          <a:xfrm>
            <a:off x="630353" y="1681201"/>
            <a:ext cx="4978400" cy="2063261"/>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2"/>
              </a:buClr>
              <a:buSzPts val="1400"/>
              <a:buFont typeface="Times New Roman"/>
              <a:buNone/>
              <a:defRPr sz="38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 name="Google Shape;24;p3"/>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25" name="Google Shape;25;p3"/>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 name="Google Shape;26;p3"/>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7" name="Google Shape;27;p3"/>
          <p:cNvPicPr preferRelativeResize="0"/>
          <p:nvPr/>
        </p:nvPicPr>
        <p:blipFill rotWithShape="1">
          <a:blip r:embed="rId2">
            <a:alphaModFix/>
          </a:blip>
          <a:srcRect/>
          <a:stretch/>
        </p:blipFill>
        <p:spPr>
          <a:xfrm>
            <a:off x="613833" y="409107"/>
            <a:ext cx="1148400" cy="813600"/>
          </a:xfrm>
          <a:prstGeom prst="rect">
            <a:avLst/>
          </a:prstGeom>
          <a:noFill/>
          <a:ln>
            <a:noFill/>
          </a:ln>
        </p:spPr>
      </p:pic>
      <p:sp>
        <p:nvSpPr>
          <p:cNvPr id="28" name="Google Shape;28;p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9" name="Google Shape;29;p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0" name="Google Shape;30;p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125407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Slide Option3">
  <p:cSld name="Title Slide Option3">
    <p:bg>
      <p:bgPr>
        <a:solidFill>
          <a:srgbClr val="595959"/>
        </a:solidFill>
        <a:effectLst/>
      </p:bgPr>
    </p:bg>
    <p:spTree>
      <p:nvGrpSpPr>
        <p:cNvPr id="1" name="Shape 31"/>
        <p:cNvGrpSpPr/>
        <p:nvPr/>
      </p:nvGrpSpPr>
      <p:grpSpPr>
        <a:xfrm>
          <a:off x="0" y="0"/>
          <a:ext cx="0" cy="0"/>
          <a:chOff x="0" y="0"/>
          <a:chExt cx="0" cy="0"/>
        </a:xfrm>
      </p:grpSpPr>
      <p:pic>
        <p:nvPicPr>
          <p:cNvPr id="32" name="Google Shape;32;p4"/>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33" name="Google Shape;33;p4"/>
          <p:cNvSpPr txBox="1">
            <a:spLocks noGrp="1"/>
          </p:cNvSpPr>
          <p:nvPr>
            <p:ph type="ctrTitle"/>
          </p:nvPr>
        </p:nvSpPr>
        <p:spPr>
          <a:xfrm>
            <a:off x="630353" y="1681200"/>
            <a:ext cx="4978400" cy="19775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rgbClr val="FFFFFF"/>
              </a:buClr>
              <a:buSzPts val="1400"/>
              <a:buFont typeface="Times New Roman"/>
              <a:buNone/>
              <a:defRPr sz="38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34" name="Google Shape;34;p4"/>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35" name="Google Shape;35;p4"/>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 name="Google Shape;36;p4"/>
          <p:cNvSpPr>
            <a:spLocks noGrp="1"/>
          </p:cNvSpPr>
          <p:nvPr>
            <p:ph type="pic" idx="3"/>
          </p:nvPr>
        </p:nvSpPr>
        <p:spPr>
          <a:xfrm>
            <a:off x="6108701" y="0"/>
            <a:ext cx="60832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 name="Google Shape;37;p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38" name="Google Shape;38;p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9" name="Google Shape;39;p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559324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rgbClr val="FFFFFF"/>
        </a:solidFill>
        <a:effectLst/>
      </p:bgPr>
    </p:bg>
    <p:spTree>
      <p:nvGrpSpPr>
        <p:cNvPr id="1" name="Shape 40"/>
        <p:cNvGrpSpPr/>
        <p:nvPr/>
      </p:nvGrpSpPr>
      <p:grpSpPr>
        <a:xfrm>
          <a:off x="0" y="0"/>
          <a:ext cx="0" cy="0"/>
          <a:chOff x="0" y="0"/>
          <a:chExt cx="0" cy="0"/>
        </a:xfrm>
      </p:grpSpPr>
      <p:sp>
        <p:nvSpPr>
          <p:cNvPr id="41" name="Google Shape;41;p5"/>
          <p:cNvSpPr txBox="1">
            <a:spLocks noGrp="1"/>
          </p:cNvSpPr>
          <p:nvPr>
            <p:ph type="title"/>
          </p:nvPr>
        </p:nvSpPr>
        <p:spPr>
          <a:xfrm>
            <a:off x="5981100" y="1332225"/>
            <a:ext cx="5587014" cy="393450"/>
          </a:xfrm>
          <a:prstGeom prst="rect">
            <a:avLst/>
          </a:prstGeom>
          <a:noFill/>
          <a:ln>
            <a:noFill/>
          </a:ln>
        </p:spPr>
        <p:txBody>
          <a:bodyPr spcFirstLastPara="1" wrap="square" lIns="91425" tIns="91425" rIns="91425" bIns="91425" anchor="b" anchorCtr="0">
            <a:noAutofit/>
          </a:bodyPr>
          <a:lstStyle>
            <a:lvl1pPr marL="0" marR="0" lvl="0" indent="0" algn="l" rtl="0">
              <a:lnSpc>
                <a:spcPct val="107692"/>
              </a:lnSpc>
              <a:spcBef>
                <a:spcPts val="0"/>
              </a:spcBef>
              <a:spcAft>
                <a:spcPts val="0"/>
              </a:spcAft>
              <a:buClr>
                <a:schemeClr val="dk2"/>
              </a:buClr>
              <a:buSzPts val="1400"/>
              <a:buFont typeface="Times New Roman"/>
              <a:buNone/>
              <a:defRPr sz="2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2" name="Google Shape;42;p5"/>
          <p:cNvSpPr txBox="1">
            <a:spLocks noGrp="1"/>
          </p:cNvSpPr>
          <p:nvPr>
            <p:ph type="body" idx="1"/>
          </p:nvPr>
        </p:nvSpPr>
        <p:spPr>
          <a:xfrm>
            <a:off x="5977055" y="2000250"/>
            <a:ext cx="5591058" cy="3113088"/>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6666"/>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30200" algn="l" rtl="0">
              <a:lnSpc>
                <a:spcPct val="112500"/>
              </a:lnSpc>
              <a:spcBef>
                <a:spcPts val="600"/>
              </a:spcBef>
              <a:spcAft>
                <a:spcPts val="0"/>
              </a:spcAft>
              <a:buClr>
                <a:schemeClr val="lt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 name="Google Shape;43;p5"/>
          <p:cNvSpPr>
            <a:spLocks noGrp="1"/>
          </p:cNvSpPr>
          <p:nvPr>
            <p:ph type="pic" idx="2"/>
          </p:nvPr>
        </p:nvSpPr>
        <p:spPr>
          <a:xfrm>
            <a:off x="1" y="0"/>
            <a:ext cx="51688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 name="Google Shape;44;p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9801758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Introduction">
  <p:cSld name="Introduction">
    <p:bg>
      <p:bgPr>
        <a:solidFill>
          <a:schemeClr val="lt2"/>
        </a:solidFill>
        <a:effectLst/>
      </p:bgPr>
    </p:bg>
    <p:spTree>
      <p:nvGrpSpPr>
        <p:cNvPr id="1" name="Shape 46"/>
        <p:cNvGrpSpPr/>
        <p:nvPr/>
      </p:nvGrpSpPr>
      <p:grpSpPr>
        <a:xfrm>
          <a:off x="0" y="0"/>
          <a:ext cx="0" cy="0"/>
          <a:chOff x="0" y="0"/>
          <a:chExt cx="0" cy="0"/>
        </a:xfrm>
      </p:grpSpPr>
      <p:sp>
        <p:nvSpPr>
          <p:cNvPr id="47" name="Google Shape;47;p6"/>
          <p:cNvSpPr txBox="1">
            <a:spLocks noGrp="1"/>
          </p:cNvSpPr>
          <p:nvPr>
            <p:ph type="title"/>
          </p:nvPr>
        </p:nvSpPr>
        <p:spPr>
          <a:xfrm>
            <a:off x="630793" y="418050"/>
            <a:ext cx="4783668"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rgbClr val="FFFFFF"/>
              </a:buClr>
              <a:buSzPts val="1400"/>
              <a:buFont typeface="Times New Roman"/>
              <a:buNone/>
              <a:defRPr sz="36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8" name="Google Shape;48;p6"/>
          <p:cNvSpPr txBox="1">
            <a:spLocks noGrp="1"/>
          </p:cNvSpPr>
          <p:nvPr>
            <p:ph type="body" idx="1"/>
          </p:nvPr>
        </p:nvSpPr>
        <p:spPr>
          <a:xfrm>
            <a:off x="625090" y="2085975"/>
            <a:ext cx="4711701"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1111"/>
              </a:lnSpc>
              <a:spcBef>
                <a:spcPts val="0"/>
              </a:spcBef>
              <a:spcAft>
                <a:spcPts val="0"/>
              </a:spcAft>
              <a:buClr>
                <a:schemeClr val="dk1"/>
              </a:buClr>
              <a:buSzPts val="1400"/>
              <a:buFont typeface="Arial"/>
              <a:buNone/>
              <a:defRPr sz="1800" b="0" i="0" u="none" strike="noStrike" cap="none">
                <a:solidFill>
                  <a:srgbClr val="FFFFFF"/>
                </a:solidFill>
                <a:latin typeface="Arial"/>
                <a:ea typeface="Arial"/>
                <a:cs typeface="Arial"/>
                <a:sym typeface="Arial"/>
              </a:defRPr>
            </a:lvl1pPr>
            <a:lvl2pPr marL="914400" marR="0" lvl="1" indent="-304800" algn="l" rtl="0">
              <a:lnSpc>
                <a:spcPct val="133333"/>
              </a:lnSpc>
              <a:spcBef>
                <a:spcPts val="1701"/>
              </a:spcBef>
              <a:spcAft>
                <a:spcPts val="0"/>
              </a:spcAft>
              <a:buClr>
                <a:schemeClr val="lt2"/>
              </a:buClr>
              <a:buSzPts val="1200"/>
              <a:buFont typeface="Arial"/>
              <a:buChar char="•"/>
              <a:defRPr sz="1200" b="0" i="1" u="none" strike="noStrike" cap="none">
                <a:solidFill>
                  <a:schemeClr val="lt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 name="Google Shape;49;p6"/>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50" name="Google Shape;50;p6"/>
          <p:cNvPicPr preferRelativeResize="0"/>
          <p:nvPr/>
        </p:nvPicPr>
        <p:blipFill rotWithShape="1">
          <a:blip r:embed="rId2">
            <a:alphaModFix/>
          </a:blip>
          <a:srcRect/>
          <a:stretch/>
        </p:blipFill>
        <p:spPr>
          <a:xfrm>
            <a:off x="623888" y="6375599"/>
            <a:ext cx="927787" cy="281275"/>
          </a:xfrm>
          <a:prstGeom prst="rect">
            <a:avLst/>
          </a:prstGeom>
          <a:noFill/>
          <a:ln>
            <a:noFill/>
          </a:ln>
        </p:spPr>
      </p:pic>
      <p:sp>
        <p:nvSpPr>
          <p:cNvPr id="51" name="Google Shape;51;p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52" name="Google Shape;52;p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53" name="Google Shape;53;p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0204934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Divider Option 1">
  <p:cSld name="Divider Option 1">
    <p:bg>
      <p:bgPr>
        <a:blipFill rotWithShape="1">
          <a:blip r:embed="rId2">
            <a:alphaModFix/>
          </a:blip>
          <a:stretch>
            <a:fillRect l="-16997" r="-16998"/>
          </a:stretch>
        </a:blipFill>
        <a:effectLst/>
      </p:bgPr>
    </p:bg>
    <p:spTree>
      <p:nvGrpSpPr>
        <p:cNvPr id="1" name="Shape 54"/>
        <p:cNvGrpSpPr/>
        <p:nvPr/>
      </p:nvGrpSpPr>
      <p:grpSpPr>
        <a:xfrm>
          <a:off x="0" y="0"/>
          <a:ext cx="0" cy="0"/>
          <a:chOff x="0" y="0"/>
          <a:chExt cx="0" cy="0"/>
        </a:xfrm>
      </p:grpSpPr>
      <p:sp>
        <p:nvSpPr>
          <p:cNvPr id="55" name="Google Shape;55;p7"/>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6" name="Google Shape;56;p7"/>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2969763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Divider Option 2">
  <p:cSld name="Divider Option 2">
    <p:bg>
      <p:bgPr>
        <a:blipFill rotWithShape="1">
          <a:blip r:embed="rId2">
            <a:alphaModFix/>
          </a:blip>
          <a:stretch>
            <a:fillRect l="-30997" r="-30995"/>
          </a:stretch>
        </a:blipFill>
        <a:effectLst/>
      </p:bgPr>
    </p:bg>
    <p:spTree>
      <p:nvGrpSpPr>
        <p:cNvPr id="1" name="Shape 57"/>
        <p:cNvGrpSpPr/>
        <p:nvPr/>
      </p:nvGrpSpPr>
      <p:grpSpPr>
        <a:xfrm>
          <a:off x="0" y="0"/>
          <a:ext cx="0" cy="0"/>
          <a:chOff x="0" y="0"/>
          <a:chExt cx="0" cy="0"/>
        </a:xfrm>
      </p:grpSpPr>
      <p:sp>
        <p:nvSpPr>
          <p:cNvPr id="58" name="Google Shape;58;p8"/>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9" name="Google Shape;59;p8"/>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7587845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Divider Option 3">
  <p:cSld name="Divider Option 3">
    <p:bg>
      <p:bgPr>
        <a:blipFill rotWithShape="1">
          <a:blip r:embed="rId2">
            <a:alphaModFix/>
          </a:blip>
          <a:stretch>
            <a:fillRect l="-37997" r="-37997"/>
          </a:stretch>
        </a:blipFill>
        <a:effectLst/>
      </p:bgPr>
    </p:bg>
    <p:spTree>
      <p:nvGrpSpPr>
        <p:cNvPr id="1" name="Shape 60"/>
        <p:cNvGrpSpPr/>
        <p:nvPr/>
      </p:nvGrpSpPr>
      <p:grpSpPr>
        <a:xfrm>
          <a:off x="0" y="0"/>
          <a:ext cx="0" cy="0"/>
          <a:chOff x="0" y="0"/>
          <a:chExt cx="0" cy="0"/>
        </a:xfrm>
      </p:grpSpPr>
      <p:sp>
        <p:nvSpPr>
          <p:cNvPr id="61" name="Google Shape;61;p9"/>
          <p:cNvSpPr/>
          <p:nvPr/>
        </p:nvSpPr>
        <p:spPr>
          <a:xfrm>
            <a:off x="3491400" y="784495"/>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2" name="Google Shape;62;p9"/>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776899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15600" y="2867800"/>
            <a:ext cx="11360700" cy="11223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lvl="1" algn="ctr">
              <a:spcBef>
                <a:spcPts val="0"/>
              </a:spcBef>
              <a:spcAft>
                <a:spcPts val="0"/>
              </a:spcAft>
              <a:buClr>
                <a:schemeClr val="dk1"/>
              </a:buClr>
              <a:buSzPts val="4800"/>
              <a:buFont typeface="Arial"/>
              <a:buNone/>
              <a:defRPr sz="4800">
                <a:solidFill>
                  <a:schemeClr val="dk1"/>
                </a:solidFill>
              </a:defRPr>
            </a:lvl2pPr>
            <a:lvl3pPr lvl="2" algn="ctr">
              <a:spcBef>
                <a:spcPts val="0"/>
              </a:spcBef>
              <a:spcAft>
                <a:spcPts val="0"/>
              </a:spcAft>
              <a:buClr>
                <a:schemeClr val="dk1"/>
              </a:buClr>
              <a:buSzPts val="4800"/>
              <a:buFont typeface="Arial"/>
              <a:buNone/>
              <a:defRPr sz="4800">
                <a:solidFill>
                  <a:schemeClr val="dk1"/>
                </a:solidFill>
              </a:defRPr>
            </a:lvl3pPr>
            <a:lvl4pPr lvl="3" algn="ctr">
              <a:spcBef>
                <a:spcPts val="0"/>
              </a:spcBef>
              <a:spcAft>
                <a:spcPts val="0"/>
              </a:spcAft>
              <a:buClr>
                <a:schemeClr val="dk1"/>
              </a:buClr>
              <a:buSzPts val="4800"/>
              <a:buFont typeface="Arial"/>
              <a:buNone/>
              <a:defRPr sz="4800">
                <a:solidFill>
                  <a:schemeClr val="dk1"/>
                </a:solidFill>
              </a:defRPr>
            </a:lvl4pPr>
            <a:lvl5pPr lvl="4" algn="ctr">
              <a:spcBef>
                <a:spcPts val="0"/>
              </a:spcBef>
              <a:spcAft>
                <a:spcPts val="0"/>
              </a:spcAft>
              <a:buClr>
                <a:schemeClr val="dk1"/>
              </a:buClr>
              <a:buSzPts val="4800"/>
              <a:buFont typeface="Arial"/>
              <a:buNone/>
              <a:defRPr sz="4800">
                <a:solidFill>
                  <a:schemeClr val="dk1"/>
                </a:solidFill>
              </a:defRPr>
            </a:lvl5pPr>
            <a:lvl6pPr lvl="5" algn="ctr">
              <a:spcBef>
                <a:spcPts val="0"/>
              </a:spcBef>
              <a:spcAft>
                <a:spcPts val="0"/>
              </a:spcAft>
              <a:buClr>
                <a:schemeClr val="dk1"/>
              </a:buClr>
              <a:buSzPts val="4800"/>
              <a:buFont typeface="Arial"/>
              <a:buNone/>
              <a:defRPr sz="4800">
                <a:solidFill>
                  <a:schemeClr val="dk1"/>
                </a:solidFill>
              </a:defRPr>
            </a:lvl6pPr>
            <a:lvl7pPr lvl="6" algn="ctr">
              <a:spcBef>
                <a:spcPts val="0"/>
              </a:spcBef>
              <a:spcAft>
                <a:spcPts val="0"/>
              </a:spcAft>
              <a:buClr>
                <a:schemeClr val="dk1"/>
              </a:buClr>
              <a:buSzPts val="4800"/>
              <a:buFont typeface="Arial"/>
              <a:buNone/>
              <a:defRPr sz="4800">
                <a:solidFill>
                  <a:schemeClr val="dk1"/>
                </a:solidFill>
              </a:defRPr>
            </a:lvl7pPr>
            <a:lvl8pPr lvl="7" algn="ctr">
              <a:spcBef>
                <a:spcPts val="0"/>
              </a:spcBef>
              <a:spcAft>
                <a:spcPts val="0"/>
              </a:spcAft>
              <a:buClr>
                <a:schemeClr val="dk1"/>
              </a:buClr>
              <a:buSzPts val="4800"/>
              <a:buFont typeface="Arial"/>
              <a:buNone/>
              <a:defRPr sz="4800">
                <a:solidFill>
                  <a:schemeClr val="dk1"/>
                </a:solidFill>
              </a:defRPr>
            </a:lvl8pPr>
            <a:lvl9pPr lvl="8" algn="ctr">
              <a:spcBef>
                <a:spcPts val="0"/>
              </a:spcBef>
              <a:spcAft>
                <a:spcPts val="0"/>
              </a:spcAft>
              <a:buClr>
                <a:schemeClr val="dk1"/>
              </a:buClr>
              <a:buSzPts val="4800"/>
              <a:buFont typeface="Arial"/>
              <a:buNone/>
              <a:defRPr sz="4800">
                <a:solidFill>
                  <a:schemeClr val="dk1"/>
                </a:solidFill>
              </a:defRPr>
            </a:lvl9pPr>
          </a:lstStyle>
          <a:p>
            <a:endParaRPr/>
          </a:p>
        </p:txBody>
      </p:sp>
      <p:sp>
        <p:nvSpPr>
          <p:cNvPr id="17" name="Shape 17"/>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Divider Option 4">
  <p:cSld name="Divider Option 4">
    <p:bg>
      <p:bgPr>
        <a:blipFill rotWithShape="1">
          <a:blip r:embed="rId2">
            <a:alphaModFix/>
          </a:blip>
          <a:stretch>
            <a:fillRect l="-27998" r="-27998"/>
          </a:stretch>
        </a:blipFill>
        <a:effectLst/>
      </p:bgPr>
    </p:bg>
    <p:spTree>
      <p:nvGrpSpPr>
        <p:cNvPr id="1" name="Shape 63"/>
        <p:cNvGrpSpPr/>
        <p:nvPr/>
      </p:nvGrpSpPr>
      <p:grpSpPr>
        <a:xfrm>
          <a:off x="0" y="0"/>
          <a:ext cx="0" cy="0"/>
          <a:chOff x="0" y="0"/>
          <a:chExt cx="0" cy="0"/>
        </a:xfrm>
      </p:grpSpPr>
      <p:sp>
        <p:nvSpPr>
          <p:cNvPr id="64" name="Google Shape;64;p10"/>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5" name="Google Shape;65;p10"/>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1626270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Divider Option 5">
  <p:cSld name="Divider Option 5">
    <p:bg>
      <p:bgPr>
        <a:blipFill rotWithShape="1">
          <a:blip r:embed="rId2">
            <a:alphaModFix/>
          </a:blip>
          <a:stretch>
            <a:fillRect l="-11999" r="-11997"/>
          </a:stretch>
        </a:blipFill>
        <a:effectLst/>
      </p:bgPr>
    </p:bg>
    <p:spTree>
      <p:nvGrpSpPr>
        <p:cNvPr id="1" name="Shape 66"/>
        <p:cNvGrpSpPr/>
        <p:nvPr/>
      </p:nvGrpSpPr>
      <p:grpSpPr>
        <a:xfrm>
          <a:off x="0" y="0"/>
          <a:ext cx="0" cy="0"/>
          <a:chOff x="0" y="0"/>
          <a:chExt cx="0" cy="0"/>
        </a:xfrm>
      </p:grpSpPr>
      <p:sp>
        <p:nvSpPr>
          <p:cNvPr id="67" name="Google Shape;67;p11"/>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8" name="Google Shape;68;p11"/>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6916519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Divider Option 6">
  <p:cSld name="Divider Option 6">
    <p:bg>
      <p:bgPr>
        <a:blipFill rotWithShape="1">
          <a:blip r:embed="rId2">
            <a:alphaModFix/>
          </a:blip>
          <a:stretch>
            <a:fillRect l="-10999" r="-10999"/>
          </a:stretch>
        </a:blipFill>
        <a:effectLst/>
      </p:bgPr>
    </p:bg>
    <p:spTree>
      <p:nvGrpSpPr>
        <p:cNvPr id="1" name="Shape 69"/>
        <p:cNvGrpSpPr/>
        <p:nvPr/>
      </p:nvGrpSpPr>
      <p:grpSpPr>
        <a:xfrm>
          <a:off x="0" y="0"/>
          <a:ext cx="0" cy="0"/>
          <a:chOff x="0" y="0"/>
          <a:chExt cx="0" cy="0"/>
        </a:xfrm>
      </p:grpSpPr>
      <p:sp>
        <p:nvSpPr>
          <p:cNvPr id="70" name="Google Shape;70;p12"/>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71" name="Google Shape;71;p12"/>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2582626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Statement and Image  Option1">
  <p:cSld name="Statement and Image  Option1">
    <p:bg>
      <p:bgPr>
        <a:solidFill>
          <a:schemeClr val="lt1"/>
        </a:solidFill>
        <a:effectLst/>
      </p:bgPr>
    </p:bg>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630793"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74" name="Google Shape;74;p13"/>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 name="Google Shape;75;p13"/>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76" name="Google Shape;76;p13"/>
          <p:cNvPicPr preferRelativeResize="0"/>
          <p:nvPr/>
        </p:nvPicPr>
        <p:blipFill rotWithShape="1">
          <a:blip r:embed="rId2">
            <a:alphaModFix/>
          </a:blip>
          <a:srcRect/>
          <a:stretch/>
        </p:blipFill>
        <p:spPr>
          <a:xfrm>
            <a:off x="623888" y="6376789"/>
            <a:ext cx="926438" cy="282488"/>
          </a:xfrm>
          <a:prstGeom prst="rect">
            <a:avLst/>
          </a:prstGeom>
          <a:noFill/>
          <a:ln>
            <a:noFill/>
          </a:ln>
        </p:spPr>
      </p:pic>
      <p:sp>
        <p:nvSpPr>
          <p:cNvPr id="77" name="Google Shape;77;p1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78" name="Google Shape;78;p1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79" name="Google Shape;79;p1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3075742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Statement and Image Option2">
  <p:cSld name="Statement and Image Option2">
    <p:bg>
      <p:bgPr>
        <a:solidFill>
          <a:schemeClr val="lt1"/>
        </a:solidFill>
        <a:effectLst/>
      </p:bgPr>
    </p:bg>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630792" y="418050"/>
            <a:ext cx="59602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2" name="Google Shape;82;p14"/>
          <p:cNvSpPr txBox="1">
            <a:spLocks noGrp="1"/>
          </p:cNvSpPr>
          <p:nvPr>
            <p:ph type="body" idx="1"/>
          </p:nvPr>
        </p:nvSpPr>
        <p:spPr>
          <a:xfrm>
            <a:off x="630792" y="1695450"/>
            <a:ext cx="6015565"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3" name="Google Shape;83;p14"/>
          <p:cNvSpPr>
            <a:spLocks noGrp="1"/>
          </p:cNvSpPr>
          <p:nvPr>
            <p:ph type="pic" idx="2"/>
          </p:nvPr>
        </p:nvSpPr>
        <p:spPr>
          <a:xfrm>
            <a:off x="7835901" y="0"/>
            <a:ext cx="43561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84" name="Google Shape;84;p14"/>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85" name="Google Shape;85;p1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86" name="Google Shape;86;p1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87" name="Google Shape;87;p1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5796101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Statement and Image Option3">
  <p:cSld name="Statement and Image Option3">
    <p:bg>
      <p:bgPr>
        <a:solidFill>
          <a:srgbClr val="FFFFFF"/>
        </a:solidFill>
        <a:effectLst/>
      </p:bgPr>
    </p:bg>
    <p:spTree>
      <p:nvGrpSpPr>
        <p:cNvPr id="1" name="Shape 88"/>
        <p:cNvGrpSpPr/>
        <p:nvPr/>
      </p:nvGrpSpPr>
      <p:grpSpPr>
        <a:xfrm>
          <a:off x="0" y="0"/>
          <a:ext cx="0" cy="0"/>
          <a:chOff x="0" y="0"/>
          <a:chExt cx="0" cy="0"/>
        </a:xfrm>
      </p:grpSpPr>
      <p:sp>
        <p:nvSpPr>
          <p:cNvPr id="89" name="Google Shape;89;p15"/>
          <p:cNvSpPr txBox="1">
            <a:spLocks noGrp="1"/>
          </p:cNvSpPr>
          <p:nvPr>
            <p:ph type="title"/>
          </p:nvPr>
        </p:nvSpPr>
        <p:spPr>
          <a:xfrm>
            <a:off x="630792"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0" name="Google Shape;90;p15"/>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1" name="Google Shape;91;p15"/>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2" name="Google Shape;92;p15"/>
          <p:cNvSpPr txBox="1">
            <a:spLocks noGrp="1"/>
          </p:cNvSpPr>
          <p:nvPr>
            <p:ph type="body" idx="3"/>
          </p:nvPr>
        </p:nvSpPr>
        <p:spPr>
          <a:xfrm>
            <a:off x="634692" y="5838825"/>
            <a:ext cx="4904317"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3" name="Google Shape;93;p15"/>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94" name="Google Shape;94;p1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95" name="Google Shape;95;p15"/>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96" name="Google Shape;96;p1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5947208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Statement and Image Option4">
  <p:cSld name="Statement and Image Option4">
    <p:bg>
      <p:bgPr>
        <a:solidFill>
          <a:srgbClr val="FFFFFF"/>
        </a:solidFill>
        <a:effectLst/>
      </p:bgPr>
    </p:bg>
    <p:spTree>
      <p:nvGrpSpPr>
        <p:cNvPr id="1" name="Shape 97"/>
        <p:cNvGrpSpPr/>
        <p:nvPr/>
      </p:nvGrpSpPr>
      <p:grpSpPr>
        <a:xfrm>
          <a:off x="0" y="0"/>
          <a:ext cx="0" cy="0"/>
          <a:chOff x="0" y="0"/>
          <a:chExt cx="0" cy="0"/>
        </a:xfrm>
      </p:grpSpPr>
      <p:sp>
        <p:nvSpPr>
          <p:cNvPr id="98" name="Google Shape;98;p16"/>
          <p:cNvSpPr txBox="1">
            <a:spLocks noGrp="1"/>
          </p:cNvSpPr>
          <p:nvPr>
            <p:ph type="title"/>
          </p:nvPr>
        </p:nvSpPr>
        <p:spPr>
          <a:xfrm>
            <a:off x="630791" y="418050"/>
            <a:ext cx="60237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9" name="Google Shape;99;p16"/>
          <p:cNvSpPr txBox="1">
            <a:spLocks noGrp="1"/>
          </p:cNvSpPr>
          <p:nvPr>
            <p:ph type="body" idx="1"/>
          </p:nvPr>
        </p:nvSpPr>
        <p:spPr>
          <a:xfrm>
            <a:off x="630791" y="1695450"/>
            <a:ext cx="602370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0" name="Google Shape;100;p16"/>
          <p:cNvSpPr>
            <a:spLocks noGrp="1"/>
          </p:cNvSpPr>
          <p:nvPr>
            <p:ph type="pic" idx="2"/>
          </p:nvPr>
        </p:nvSpPr>
        <p:spPr>
          <a:xfrm>
            <a:off x="782320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1" name="Google Shape;101;p16"/>
          <p:cNvSpPr txBox="1">
            <a:spLocks noGrp="1"/>
          </p:cNvSpPr>
          <p:nvPr>
            <p:ph type="body" idx="3"/>
          </p:nvPr>
        </p:nvSpPr>
        <p:spPr>
          <a:xfrm>
            <a:off x="634692" y="5838825"/>
            <a:ext cx="4775200"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2" name="Google Shape;102;p16"/>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103" name="Google Shape;103;p1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04" name="Google Shape;104;p1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5" name="Google Shape;105;p1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5906341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Statement and Image Option5">
  <p:cSld name="Statement and Image Option5">
    <p:bg>
      <p:bgPr>
        <a:solidFill>
          <a:srgbClr val="FFFFFF"/>
        </a:solidFill>
        <a:effectLst/>
      </p:bgPr>
    </p:bg>
    <p:spTree>
      <p:nvGrpSpPr>
        <p:cNvPr id="1" name="Shape 106"/>
        <p:cNvGrpSpPr/>
        <p:nvPr/>
      </p:nvGrpSpPr>
      <p:grpSpPr>
        <a:xfrm>
          <a:off x="0" y="0"/>
          <a:ext cx="0" cy="0"/>
          <a:chOff x="0" y="0"/>
          <a:chExt cx="0" cy="0"/>
        </a:xfrm>
      </p:grpSpPr>
      <p:sp>
        <p:nvSpPr>
          <p:cNvPr id="107" name="Google Shape;107;p17"/>
          <p:cNvSpPr txBox="1">
            <a:spLocks noGrp="1"/>
          </p:cNvSpPr>
          <p:nvPr>
            <p:ph type="title"/>
          </p:nvPr>
        </p:nvSpPr>
        <p:spPr>
          <a:xfrm>
            <a:off x="4931832" y="418050"/>
            <a:ext cx="662059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08" name="Google Shape;108;p17"/>
          <p:cNvSpPr txBox="1">
            <a:spLocks noGrp="1"/>
          </p:cNvSpPr>
          <p:nvPr>
            <p:ph type="body" idx="1"/>
          </p:nvPr>
        </p:nvSpPr>
        <p:spPr>
          <a:xfrm>
            <a:off x="4931834" y="1695450"/>
            <a:ext cx="663628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9" name="Google Shape;109;p17"/>
          <p:cNvSpPr>
            <a:spLocks noGrp="1"/>
          </p:cNvSpPr>
          <p:nvPr>
            <p:ph type="pic" idx="2"/>
          </p:nvPr>
        </p:nvSpPr>
        <p:spPr>
          <a:xfrm>
            <a:off x="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0" name="Google Shape;110;p1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11" name="Google Shape;111;p17"/>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12" name="Google Shape;112;p1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5299095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Statement and Image Option6">
  <p:cSld name="Statement and Image Option6">
    <p:bg>
      <p:bgPr>
        <a:solidFill>
          <a:srgbClr val="FFFFFF"/>
        </a:solidFill>
        <a:effectLst/>
      </p:bgPr>
    </p:bg>
    <p:spTree>
      <p:nvGrpSpPr>
        <p:cNvPr id="1" name="Shape 113"/>
        <p:cNvGrpSpPr/>
        <p:nvPr/>
      </p:nvGrpSpPr>
      <p:grpSpPr>
        <a:xfrm>
          <a:off x="0" y="0"/>
          <a:ext cx="0" cy="0"/>
          <a:chOff x="0" y="0"/>
          <a:chExt cx="0" cy="0"/>
        </a:xfrm>
      </p:grpSpPr>
      <p:sp>
        <p:nvSpPr>
          <p:cNvPr id="114" name="Google Shape;114;p18"/>
          <p:cNvSpPr txBox="1">
            <a:spLocks noGrp="1"/>
          </p:cNvSpPr>
          <p:nvPr>
            <p:ph type="title"/>
          </p:nvPr>
        </p:nvSpPr>
        <p:spPr>
          <a:xfrm>
            <a:off x="623888" y="418051"/>
            <a:ext cx="10942105" cy="8487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15" name="Google Shape;115;p18"/>
          <p:cNvSpPr txBox="1">
            <a:spLocks noGrp="1"/>
          </p:cNvSpPr>
          <p:nvPr>
            <p:ph type="body" idx="1"/>
          </p:nvPr>
        </p:nvSpPr>
        <p:spPr>
          <a:xfrm>
            <a:off x="623888" y="1433513"/>
            <a:ext cx="6833129"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6" name="Google Shape;116;p18"/>
          <p:cNvSpPr>
            <a:spLocks noGrp="1"/>
          </p:cNvSpPr>
          <p:nvPr>
            <p:ph type="pic" idx="2"/>
          </p:nvPr>
        </p:nvSpPr>
        <p:spPr>
          <a:xfrm>
            <a:off x="8136130" y="1433513"/>
            <a:ext cx="3416300" cy="452437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17" name="Google Shape;117;p18"/>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18" name="Google Shape;118;p18"/>
          <p:cNvSpPr txBox="1">
            <a:spLocks noGrp="1"/>
          </p:cNvSpPr>
          <p:nvPr>
            <p:ph type="body" idx="3"/>
          </p:nvPr>
        </p:nvSpPr>
        <p:spPr>
          <a:xfrm>
            <a:off x="7023100" y="6172202"/>
            <a:ext cx="4529329" cy="202486"/>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19" name="Google Shape;119;p18"/>
          <p:cNvPicPr preferRelativeResize="0"/>
          <p:nvPr/>
        </p:nvPicPr>
        <p:blipFill rotWithShape="1">
          <a:blip r:embed="rId2">
            <a:alphaModFix/>
          </a:blip>
          <a:srcRect/>
          <a:stretch/>
        </p:blipFill>
        <p:spPr>
          <a:xfrm>
            <a:off x="621993" y="6374687"/>
            <a:ext cx="926438" cy="282488"/>
          </a:xfrm>
          <a:prstGeom prst="rect">
            <a:avLst/>
          </a:prstGeom>
          <a:noFill/>
          <a:ln>
            <a:noFill/>
          </a:ln>
        </p:spPr>
      </p:pic>
      <p:sp>
        <p:nvSpPr>
          <p:cNvPr id="120" name="Google Shape;120;p1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1" name="Google Shape;121;p18"/>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22" name="Google Shape;122;p1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4998595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Statement Option 1">
  <p:cSld name="Statement Option 1">
    <p:bg>
      <p:bgPr>
        <a:solidFill>
          <a:schemeClr val="lt2"/>
        </a:solidFill>
        <a:effectLst/>
      </p:bgPr>
    </p:bg>
    <p:spTree>
      <p:nvGrpSpPr>
        <p:cNvPr id="1" name="Shape 123"/>
        <p:cNvGrpSpPr/>
        <p:nvPr/>
      </p:nvGrpSpPr>
      <p:grpSpPr>
        <a:xfrm>
          <a:off x="0" y="0"/>
          <a:ext cx="0" cy="0"/>
          <a:chOff x="0" y="0"/>
          <a:chExt cx="0" cy="0"/>
        </a:xfrm>
      </p:grpSpPr>
      <p:pic>
        <p:nvPicPr>
          <p:cNvPr id="124" name="Google Shape;124;p19"/>
          <p:cNvPicPr preferRelativeResize="0"/>
          <p:nvPr/>
        </p:nvPicPr>
        <p:blipFill rotWithShape="1">
          <a:blip r:embed="rId2">
            <a:alphaModFix/>
          </a:blip>
          <a:srcRect t="5771" b="5310"/>
          <a:stretch/>
        </p:blipFill>
        <p:spPr>
          <a:xfrm>
            <a:off x="2453100" y="0"/>
            <a:ext cx="7549200" cy="6858000"/>
          </a:xfrm>
          <a:prstGeom prst="rect">
            <a:avLst/>
          </a:prstGeom>
          <a:noFill/>
          <a:ln>
            <a:noFill/>
          </a:ln>
        </p:spPr>
      </p:pic>
      <p:sp>
        <p:nvSpPr>
          <p:cNvPr id="125" name="Google Shape;125;p19"/>
          <p:cNvSpPr txBox="1">
            <a:spLocks noGrp="1"/>
          </p:cNvSpPr>
          <p:nvPr>
            <p:ph type="ctrTitle"/>
          </p:nvPr>
        </p:nvSpPr>
        <p:spPr>
          <a:xfrm>
            <a:off x="2688608" y="2759846"/>
            <a:ext cx="7110485" cy="1338309"/>
          </a:xfrm>
          <a:prstGeom prst="rect">
            <a:avLst/>
          </a:prstGeom>
          <a:noFill/>
          <a:ln>
            <a:noFill/>
          </a:ln>
        </p:spPr>
        <p:txBody>
          <a:bodyPr spcFirstLastPara="1" wrap="square" lIns="91425" tIns="91425" rIns="91425" bIns="91425" anchor="ctr" anchorCtr="0">
            <a:noAutofit/>
          </a:bodyPr>
          <a:lstStyle>
            <a:lvl1pPr marL="0" marR="0" lvl="0" indent="0" algn="ctr" rtl="0">
              <a:lnSpc>
                <a:spcPct val="111111"/>
              </a:lnSpc>
              <a:spcBef>
                <a:spcPts val="0"/>
              </a:spcBef>
              <a:spcAft>
                <a:spcPts val="0"/>
              </a:spcAft>
              <a:buClr>
                <a:schemeClr val="lt2"/>
              </a:buClr>
              <a:buSzPts val="1400"/>
              <a:buFont typeface="Times New Roman"/>
              <a:buNone/>
              <a:defRPr sz="36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pic>
        <p:nvPicPr>
          <p:cNvPr id="126" name="Google Shape;126;p19"/>
          <p:cNvPicPr preferRelativeResize="0"/>
          <p:nvPr/>
        </p:nvPicPr>
        <p:blipFill rotWithShape="1">
          <a:blip r:embed="rId3">
            <a:alphaModFix/>
          </a:blip>
          <a:srcRect/>
          <a:stretch/>
        </p:blipFill>
        <p:spPr>
          <a:xfrm>
            <a:off x="623888" y="6375599"/>
            <a:ext cx="927787" cy="281275"/>
          </a:xfrm>
          <a:prstGeom prst="rect">
            <a:avLst/>
          </a:prstGeom>
          <a:noFill/>
          <a:ln>
            <a:noFill/>
          </a:ln>
        </p:spPr>
      </p:pic>
      <p:sp>
        <p:nvSpPr>
          <p:cNvPr id="127" name="Google Shape;127;p1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rgbClr val="FFFFFF"/>
                </a:solidFill>
                <a:latin typeface="Arial"/>
                <a:ea typeface="Arial"/>
                <a:cs typeface="Arial"/>
                <a:sym typeface="Arial"/>
              </a:defRPr>
            </a:lvl1pPr>
            <a:lvl2pPr marL="0" marR="0" lvl="1" indent="0" algn="l" rtl="0">
              <a:spcBef>
                <a:spcPts val="0"/>
              </a:spcBef>
              <a:buNone/>
              <a:defRPr sz="800" b="1">
                <a:solidFill>
                  <a:srgbClr val="FFFFFF"/>
                </a:solidFill>
                <a:latin typeface="Arial"/>
                <a:ea typeface="Arial"/>
                <a:cs typeface="Arial"/>
                <a:sym typeface="Arial"/>
              </a:defRPr>
            </a:lvl2pPr>
            <a:lvl3pPr marL="0" marR="0" lvl="2" indent="0" algn="l" rtl="0">
              <a:spcBef>
                <a:spcPts val="0"/>
              </a:spcBef>
              <a:buNone/>
              <a:defRPr sz="800" b="1">
                <a:solidFill>
                  <a:srgbClr val="FFFFFF"/>
                </a:solidFill>
                <a:latin typeface="Arial"/>
                <a:ea typeface="Arial"/>
                <a:cs typeface="Arial"/>
                <a:sym typeface="Arial"/>
              </a:defRPr>
            </a:lvl3pPr>
            <a:lvl4pPr marL="0" marR="0" lvl="3" indent="0" algn="l" rtl="0">
              <a:spcBef>
                <a:spcPts val="0"/>
              </a:spcBef>
              <a:buNone/>
              <a:defRPr sz="800" b="1">
                <a:solidFill>
                  <a:srgbClr val="FFFFFF"/>
                </a:solidFill>
                <a:latin typeface="Arial"/>
                <a:ea typeface="Arial"/>
                <a:cs typeface="Arial"/>
                <a:sym typeface="Arial"/>
              </a:defRPr>
            </a:lvl4pPr>
            <a:lvl5pPr marL="0" marR="0" lvl="4" indent="0" algn="l" rtl="0">
              <a:spcBef>
                <a:spcPts val="0"/>
              </a:spcBef>
              <a:buNone/>
              <a:defRPr sz="800" b="1">
                <a:solidFill>
                  <a:srgbClr val="FFFFFF"/>
                </a:solidFill>
                <a:latin typeface="Arial"/>
                <a:ea typeface="Arial"/>
                <a:cs typeface="Arial"/>
                <a:sym typeface="Arial"/>
              </a:defRPr>
            </a:lvl5pPr>
            <a:lvl6pPr marL="0" marR="0" lvl="5" indent="0" algn="l" rtl="0">
              <a:spcBef>
                <a:spcPts val="0"/>
              </a:spcBef>
              <a:buNone/>
              <a:defRPr sz="800" b="1">
                <a:solidFill>
                  <a:srgbClr val="FFFFFF"/>
                </a:solidFill>
                <a:latin typeface="Arial"/>
                <a:ea typeface="Arial"/>
                <a:cs typeface="Arial"/>
                <a:sym typeface="Arial"/>
              </a:defRPr>
            </a:lvl6pPr>
            <a:lvl7pPr marL="0" marR="0" lvl="6" indent="0" algn="l" rtl="0">
              <a:spcBef>
                <a:spcPts val="0"/>
              </a:spcBef>
              <a:buNone/>
              <a:defRPr sz="800" b="1">
                <a:solidFill>
                  <a:srgbClr val="FFFFFF"/>
                </a:solidFill>
                <a:latin typeface="Arial"/>
                <a:ea typeface="Arial"/>
                <a:cs typeface="Arial"/>
                <a:sym typeface="Arial"/>
              </a:defRPr>
            </a:lvl7pPr>
            <a:lvl8pPr marL="0" marR="0" lvl="7" indent="0" algn="l" rtl="0">
              <a:spcBef>
                <a:spcPts val="0"/>
              </a:spcBef>
              <a:buNone/>
              <a:defRPr sz="800" b="1">
                <a:solidFill>
                  <a:srgbClr val="FFFFFF"/>
                </a:solidFill>
                <a:latin typeface="Arial"/>
                <a:ea typeface="Arial"/>
                <a:cs typeface="Arial"/>
                <a:sym typeface="Arial"/>
              </a:defRPr>
            </a:lvl8pPr>
            <a:lvl9pPr marL="0" marR="0" lvl="8" indent="0" algn="l" rtl="0">
              <a:spcBef>
                <a:spcPts val="0"/>
              </a:spcBef>
              <a:buNone/>
              <a:defRPr sz="800" b="1">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8" name="Google Shape;128;p19"/>
          <p:cNvCxnSpPr/>
          <p:nvPr/>
        </p:nvCxnSpPr>
        <p:spPr>
          <a:xfrm>
            <a:off x="11342478" y="6520020"/>
            <a:ext cx="0" cy="86400"/>
          </a:xfrm>
          <a:prstGeom prst="straightConnector1">
            <a:avLst/>
          </a:prstGeom>
          <a:noFill/>
          <a:ln w="9525" cap="flat" cmpd="sng">
            <a:solidFill>
              <a:srgbClr val="FFFFFF"/>
            </a:solidFill>
            <a:prstDash val="solid"/>
            <a:round/>
            <a:headEnd type="none" w="sm" len="sm"/>
            <a:tailEnd type="none" w="sm" len="sm"/>
          </a:ln>
        </p:spPr>
      </p:cxnSp>
      <p:sp>
        <p:nvSpPr>
          <p:cNvPr id="129" name="Google Shape;129;p1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rgbClr val="FFFFFF"/>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244083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Shape 19"/>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3700"/>
              <a:buFont typeface="Arial"/>
              <a:buNone/>
              <a:defRPr sz="3700">
                <a:solidFill>
                  <a:schemeClr val="dk1"/>
                </a:solidFill>
              </a:defRPr>
            </a:lvl2pPr>
            <a:lvl3pPr lvl="2">
              <a:spcBef>
                <a:spcPts val="0"/>
              </a:spcBef>
              <a:spcAft>
                <a:spcPts val="0"/>
              </a:spcAft>
              <a:buClr>
                <a:schemeClr val="dk1"/>
              </a:buClr>
              <a:buSzPts val="3700"/>
              <a:buFont typeface="Arial"/>
              <a:buNone/>
              <a:defRPr sz="3700">
                <a:solidFill>
                  <a:schemeClr val="dk1"/>
                </a:solidFill>
              </a:defRPr>
            </a:lvl3pPr>
            <a:lvl4pPr lvl="3">
              <a:spcBef>
                <a:spcPts val="0"/>
              </a:spcBef>
              <a:spcAft>
                <a:spcPts val="0"/>
              </a:spcAft>
              <a:buClr>
                <a:schemeClr val="dk1"/>
              </a:buClr>
              <a:buSzPts val="3700"/>
              <a:buFont typeface="Arial"/>
              <a:buNone/>
              <a:defRPr sz="3700">
                <a:solidFill>
                  <a:schemeClr val="dk1"/>
                </a:solidFill>
              </a:defRPr>
            </a:lvl4pPr>
            <a:lvl5pPr lvl="4">
              <a:spcBef>
                <a:spcPts val="0"/>
              </a:spcBef>
              <a:spcAft>
                <a:spcPts val="0"/>
              </a:spcAft>
              <a:buClr>
                <a:schemeClr val="dk1"/>
              </a:buClr>
              <a:buSzPts val="3700"/>
              <a:buFont typeface="Arial"/>
              <a:buNone/>
              <a:defRPr sz="3700">
                <a:solidFill>
                  <a:schemeClr val="dk1"/>
                </a:solidFill>
              </a:defRPr>
            </a:lvl5pPr>
            <a:lvl6pPr lvl="5">
              <a:spcBef>
                <a:spcPts val="0"/>
              </a:spcBef>
              <a:spcAft>
                <a:spcPts val="0"/>
              </a:spcAft>
              <a:buClr>
                <a:schemeClr val="dk1"/>
              </a:buClr>
              <a:buSzPts val="3700"/>
              <a:buFont typeface="Arial"/>
              <a:buNone/>
              <a:defRPr sz="3700">
                <a:solidFill>
                  <a:schemeClr val="dk1"/>
                </a:solidFill>
              </a:defRPr>
            </a:lvl6pPr>
            <a:lvl7pPr lvl="6">
              <a:spcBef>
                <a:spcPts val="0"/>
              </a:spcBef>
              <a:spcAft>
                <a:spcPts val="0"/>
              </a:spcAft>
              <a:buClr>
                <a:schemeClr val="dk1"/>
              </a:buClr>
              <a:buSzPts val="3700"/>
              <a:buFont typeface="Arial"/>
              <a:buNone/>
              <a:defRPr sz="3700">
                <a:solidFill>
                  <a:schemeClr val="dk1"/>
                </a:solidFill>
              </a:defRPr>
            </a:lvl7pPr>
            <a:lvl8pPr lvl="7">
              <a:spcBef>
                <a:spcPts val="0"/>
              </a:spcBef>
              <a:spcAft>
                <a:spcPts val="0"/>
              </a:spcAft>
              <a:buClr>
                <a:schemeClr val="dk1"/>
              </a:buClr>
              <a:buSzPts val="3700"/>
              <a:buFont typeface="Arial"/>
              <a:buNone/>
              <a:defRPr sz="3700">
                <a:solidFill>
                  <a:schemeClr val="dk1"/>
                </a:solidFill>
              </a:defRPr>
            </a:lvl8pPr>
            <a:lvl9pPr lvl="8">
              <a:spcBef>
                <a:spcPts val="0"/>
              </a:spcBef>
              <a:spcAft>
                <a:spcPts val="0"/>
              </a:spcAft>
              <a:buClr>
                <a:schemeClr val="dk1"/>
              </a:buClr>
              <a:buSzPts val="3700"/>
              <a:buFont typeface="Arial"/>
              <a:buNone/>
              <a:defRPr sz="3700">
                <a:solidFill>
                  <a:schemeClr val="dk1"/>
                </a:solidFill>
              </a:defRPr>
            </a:lvl9pPr>
          </a:lstStyle>
          <a:p>
            <a:endParaRPr/>
          </a:p>
        </p:txBody>
      </p:sp>
      <p:sp>
        <p:nvSpPr>
          <p:cNvPr id="20" name="Shape 20"/>
          <p:cNvSpPr txBox="1">
            <a:spLocks noGrp="1"/>
          </p:cNvSpPr>
          <p:nvPr>
            <p:ph type="body" idx="1"/>
          </p:nvPr>
        </p:nvSpPr>
        <p:spPr>
          <a:xfrm>
            <a:off x="415600" y="1536633"/>
            <a:ext cx="11360700" cy="4555200"/>
          </a:xfrm>
          <a:prstGeom prst="rect">
            <a:avLst/>
          </a:prstGeom>
          <a:noFill/>
          <a:ln>
            <a:noFill/>
          </a:ln>
        </p:spPr>
        <p:txBody>
          <a:bodyPr spcFirstLastPara="1" wrap="square" lIns="91425" tIns="91425" rIns="91425" bIns="91425" anchor="t"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21" name="Shape 2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Statement Option 4">
  <p:cSld name="Statement Option 4">
    <p:bg>
      <p:bgPr>
        <a:solidFill>
          <a:schemeClr val="accent1"/>
        </a:solidFill>
        <a:effectLst/>
      </p:bgPr>
    </p:bg>
    <p:spTree>
      <p:nvGrpSpPr>
        <p:cNvPr id="1" name="Shape 130"/>
        <p:cNvGrpSpPr/>
        <p:nvPr/>
      </p:nvGrpSpPr>
      <p:grpSpPr>
        <a:xfrm>
          <a:off x="0" y="0"/>
          <a:ext cx="0" cy="0"/>
          <a:chOff x="0" y="0"/>
          <a:chExt cx="0" cy="0"/>
        </a:xfrm>
      </p:grpSpPr>
      <p:pic>
        <p:nvPicPr>
          <p:cNvPr id="131" name="Google Shape;131;p20"/>
          <p:cNvPicPr preferRelativeResize="0"/>
          <p:nvPr/>
        </p:nvPicPr>
        <p:blipFill rotWithShape="1">
          <a:blip r:embed="rId2">
            <a:alphaModFix/>
          </a:blip>
          <a:srcRect t="5771" b="5310"/>
          <a:stretch/>
        </p:blipFill>
        <p:spPr>
          <a:xfrm>
            <a:off x="2390192" y="0"/>
            <a:ext cx="7549200" cy="6858000"/>
          </a:xfrm>
          <a:prstGeom prst="rect">
            <a:avLst/>
          </a:prstGeom>
          <a:noFill/>
          <a:ln>
            <a:noFill/>
          </a:ln>
        </p:spPr>
      </p:pic>
      <p:sp>
        <p:nvSpPr>
          <p:cNvPr id="132" name="Google Shape;132;p20"/>
          <p:cNvSpPr txBox="1">
            <a:spLocks noGrp="1"/>
          </p:cNvSpPr>
          <p:nvPr>
            <p:ph type="ctrTitle"/>
          </p:nvPr>
        </p:nvSpPr>
        <p:spPr>
          <a:xfrm>
            <a:off x="2579426" y="2389032"/>
            <a:ext cx="7206019" cy="1644743"/>
          </a:xfrm>
          <a:prstGeom prst="rect">
            <a:avLst/>
          </a:prstGeom>
          <a:noFill/>
          <a:ln>
            <a:noFill/>
          </a:ln>
        </p:spPr>
        <p:txBody>
          <a:bodyPr spcFirstLastPara="1" wrap="square" lIns="91425" tIns="91425" rIns="91425" bIns="91425" anchor="b" anchorCtr="0">
            <a:noAutofit/>
          </a:bodyPr>
          <a:lstStyle>
            <a:lvl1pPr marL="0" marR="0" lvl="0" indent="0" algn="ctr" rtl="0">
              <a:lnSpc>
                <a:spcPct val="100000"/>
              </a:lnSpc>
              <a:spcBef>
                <a:spcPts val="0"/>
              </a:spcBef>
              <a:spcAft>
                <a:spcPts val="0"/>
              </a:spcAft>
              <a:buClr>
                <a:schemeClr val="dk2"/>
              </a:buClr>
              <a:buSzPts val="1400"/>
              <a:buFont typeface="Times New Roman"/>
              <a:buNone/>
              <a:defRPr sz="3600" b="1" i="1"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33" name="Google Shape;133;p20"/>
          <p:cNvSpPr txBox="1">
            <a:spLocks noGrp="1"/>
          </p:cNvSpPr>
          <p:nvPr>
            <p:ph type="body" idx="1"/>
          </p:nvPr>
        </p:nvSpPr>
        <p:spPr>
          <a:xfrm>
            <a:off x="2715904" y="4179106"/>
            <a:ext cx="6933064" cy="366713"/>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00000"/>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34" name="Google Shape;134;p20"/>
          <p:cNvPicPr preferRelativeResize="0"/>
          <p:nvPr/>
        </p:nvPicPr>
        <p:blipFill rotWithShape="1">
          <a:blip r:embed="rId3">
            <a:alphaModFix/>
          </a:blip>
          <a:srcRect/>
          <a:stretch/>
        </p:blipFill>
        <p:spPr>
          <a:xfrm>
            <a:off x="622609" y="6376789"/>
            <a:ext cx="926438" cy="282488"/>
          </a:xfrm>
          <a:prstGeom prst="rect">
            <a:avLst/>
          </a:prstGeom>
          <a:noFill/>
          <a:ln>
            <a:noFill/>
          </a:ln>
        </p:spPr>
      </p:pic>
      <p:sp>
        <p:nvSpPr>
          <p:cNvPr id="135" name="Google Shape;135;p2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36" name="Google Shape;136;p20"/>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37" name="Google Shape;137;p2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8723292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roduct Page">
  <p:cSld name="Product Page">
    <p:bg>
      <p:bgPr>
        <a:solidFill>
          <a:srgbClr val="FFFFFF"/>
        </a:solidFill>
        <a:effectLst/>
      </p:bgPr>
    </p:bg>
    <p:spTree>
      <p:nvGrpSpPr>
        <p:cNvPr id="1" name="Shape 138"/>
        <p:cNvGrpSpPr/>
        <p:nvPr/>
      </p:nvGrpSpPr>
      <p:grpSpPr>
        <a:xfrm>
          <a:off x="0" y="0"/>
          <a:ext cx="0" cy="0"/>
          <a:chOff x="0" y="0"/>
          <a:chExt cx="0" cy="0"/>
        </a:xfrm>
      </p:grpSpPr>
      <p:sp>
        <p:nvSpPr>
          <p:cNvPr id="139" name="Google Shape;139;p21"/>
          <p:cNvSpPr txBox="1">
            <a:spLocks noGrp="1"/>
          </p:cNvSpPr>
          <p:nvPr>
            <p:ph type="title"/>
          </p:nvPr>
        </p:nvSpPr>
        <p:spPr>
          <a:xfrm>
            <a:off x="623888" y="417601"/>
            <a:ext cx="8037512" cy="525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40" name="Google Shape;140;p21"/>
          <p:cNvSpPr/>
          <p:nvPr/>
        </p:nvSpPr>
        <p:spPr>
          <a:xfrm>
            <a:off x="623888" y="1752601"/>
            <a:ext cx="6577012" cy="4467224"/>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1" name="Google Shape;141;p21"/>
          <p:cNvSpPr txBox="1">
            <a:spLocks noGrp="1"/>
          </p:cNvSpPr>
          <p:nvPr>
            <p:ph type="body" idx="1"/>
          </p:nvPr>
        </p:nvSpPr>
        <p:spPr>
          <a:xfrm>
            <a:off x="1014761" y="1943100"/>
            <a:ext cx="5716240" cy="31623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5384"/>
              </a:lnSpc>
              <a:spcBef>
                <a:spcPts val="0"/>
              </a:spcBef>
              <a:spcAft>
                <a:spcPts val="0"/>
              </a:spcAft>
              <a:buClr>
                <a:srgbClr val="FFFFFF"/>
              </a:buClr>
              <a:buSzPts val="1400"/>
              <a:buFont typeface="Arial"/>
              <a:buNone/>
              <a:defRPr sz="1300" b="0" i="0" u="none" strike="noStrike" cap="none">
                <a:solidFill>
                  <a:srgbClr val="FFFFFF"/>
                </a:solidFill>
                <a:latin typeface="Arial"/>
                <a:ea typeface="Arial"/>
                <a:cs typeface="Arial"/>
                <a:sym typeface="Arial"/>
              </a:defRPr>
            </a:lvl1pPr>
            <a:lvl2pPr marL="914400" marR="0" lvl="1" indent="-292100" algn="l" rtl="0">
              <a:lnSpc>
                <a:spcPct val="130000"/>
              </a:lnSpc>
              <a:spcBef>
                <a:spcPts val="0"/>
              </a:spcBef>
              <a:spcAft>
                <a:spcPts val="0"/>
              </a:spcAft>
              <a:buClr>
                <a:schemeClr val="lt2"/>
              </a:buClr>
              <a:buSzPts val="1000"/>
              <a:buFont typeface="Arial"/>
              <a:buChar char="•"/>
              <a:defRPr sz="1000" b="0" i="0" u="none" strike="noStrike" cap="none">
                <a:solidFill>
                  <a:schemeClr val="lt1"/>
                </a:solidFill>
                <a:latin typeface="Arial"/>
                <a:ea typeface="Arial"/>
                <a:cs typeface="Arial"/>
                <a:sym typeface="Arial"/>
              </a:defRPr>
            </a:lvl2pPr>
            <a:lvl3pPr marL="1371600" marR="0" lvl="2" indent="-292100" algn="l" rtl="0">
              <a:lnSpc>
                <a:spcPct val="130000"/>
              </a:lnSpc>
              <a:spcBef>
                <a:spcPts val="567"/>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Google Shape;142;p21"/>
          <p:cNvSpPr/>
          <p:nvPr/>
        </p:nvSpPr>
        <p:spPr>
          <a:xfrm>
            <a:off x="7432907" y="3324225"/>
            <a:ext cx="4128828" cy="2895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3" name="Google Shape;143;p21"/>
          <p:cNvSpPr>
            <a:spLocks noGrp="1"/>
          </p:cNvSpPr>
          <p:nvPr>
            <p:ph type="pic" idx="2"/>
          </p:nvPr>
        </p:nvSpPr>
        <p:spPr>
          <a:xfrm>
            <a:off x="7432906" y="1752601"/>
            <a:ext cx="4128000" cy="1571624"/>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4" name="Google Shape;144;p21"/>
          <p:cNvSpPr txBox="1">
            <a:spLocks noGrp="1"/>
          </p:cNvSpPr>
          <p:nvPr>
            <p:ph type="body" idx="3"/>
          </p:nvPr>
        </p:nvSpPr>
        <p:spPr>
          <a:xfrm>
            <a:off x="7618626" y="3457575"/>
            <a:ext cx="3675080" cy="239077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600"/>
              </a:spcBef>
              <a:spcAft>
                <a:spcPts val="0"/>
              </a:spcAft>
              <a:buClr>
                <a:schemeClr val="lt2"/>
              </a:buClr>
              <a:buSzPts val="1400"/>
              <a:buFont typeface="Arial"/>
              <a:buNone/>
              <a:defRPr sz="900" b="1" i="0" u="none" strike="noStrike" cap="none">
                <a:solidFill>
                  <a:schemeClr val="lt2"/>
                </a:solidFill>
                <a:latin typeface="Arial"/>
                <a:ea typeface="Arial"/>
                <a:cs typeface="Arial"/>
                <a:sym typeface="Arial"/>
              </a:defRPr>
            </a:lvl1pPr>
            <a:lvl2pPr marL="914400" marR="0" lvl="1" indent="-285750" algn="l" rtl="0">
              <a:lnSpc>
                <a:spcPct val="122222"/>
              </a:lnSpc>
              <a:spcBef>
                <a:spcPts val="600"/>
              </a:spcBef>
              <a:spcAft>
                <a:spcPts val="0"/>
              </a:spcAft>
              <a:buClr>
                <a:schemeClr val="dk2"/>
              </a:buClr>
              <a:buSzPts val="900"/>
              <a:buFont typeface="Arial"/>
              <a:buChar char="•"/>
              <a:defRPr sz="900" b="0" i="0" u="none" strike="noStrike" cap="none">
                <a:solidFill>
                  <a:schemeClr val="lt2"/>
                </a:solidFill>
                <a:latin typeface="Arial"/>
                <a:ea typeface="Arial"/>
                <a:cs typeface="Arial"/>
                <a:sym typeface="Arial"/>
              </a:defRPr>
            </a:lvl2pPr>
            <a:lvl3pPr marL="1371600" marR="0" lvl="2" indent="-292100" algn="l" rtl="0">
              <a:lnSpc>
                <a:spcPct val="130000"/>
              </a:lnSpc>
              <a:spcBef>
                <a:spcPts val="0"/>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 name="Google Shape;145;p21"/>
          <p:cNvSpPr txBox="1">
            <a:spLocks noGrp="1"/>
          </p:cNvSpPr>
          <p:nvPr>
            <p:ph type="body" idx="4"/>
          </p:nvPr>
        </p:nvSpPr>
        <p:spPr>
          <a:xfrm>
            <a:off x="627835" y="1076325"/>
            <a:ext cx="8033565" cy="4000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 name="Google Shape;146;p21"/>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7" name="Google Shape;147;p2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48" name="Google Shape;148;p2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9201200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se study Option1">
  <p:cSld name="Case study Option1">
    <p:bg>
      <p:bgPr>
        <a:solidFill>
          <a:srgbClr val="FFFFFF"/>
        </a:solidFill>
        <a:effectLst/>
      </p:bgPr>
    </p:bg>
    <p:spTree>
      <p:nvGrpSpPr>
        <p:cNvPr id="1" name="Shape 149"/>
        <p:cNvGrpSpPr/>
        <p:nvPr/>
      </p:nvGrpSpPr>
      <p:grpSpPr>
        <a:xfrm>
          <a:off x="0" y="0"/>
          <a:ext cx="0" cy="0"/>
          <a:chOff x="0" y="0"/>
          <a:chExt cx="0" cy="0"/>
        </a:xfrm>
      </p:grpSpPr>
      <p:sp>
        <p:nvSpPr>
          <p:cNvPr id="150" name="Google Shape;150;p22"/>
          <p:cNvSpPr/>
          <p:nvPr/>
        </p:nvSpPr>
        <p:spPr>
          <a:xfrm>
            <a:off x="4459558" y="1409700"/>
            <a:ext cx="7099300" cy="46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1" name="Google Shape;151;p22"/>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2" name="Google Shape;152;p22"/>
          <p:cNvSpPr txBox="1">
            <a:spLocks noGrp="1"/>
          </p:cNvSpPr>
          <p:nvPr>
            <p:ph type="title"/>
          </p:nvPr>
        </p:nvSpPr>
        <p:spPr>
          <a:xfrm>
            <a:off x="635039" y="417601"/>
            <a:ext cx="8189912"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53" name="Google Shape;153;p22"/>
          <p:cNvSpPr txBox="1">
            <a:spLocks noGrp="1"/>
          </p:cNvSpPr>
          <p:nvPr>
            <p:ph type="body" idx="1"/>
          </p:nvPr>
        </p:nvSpPr>
        <p:spPr>
          <a:xfrm>
            <a:off x="4710569" y="1437716"/>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 name="Google Shape;154;p22"/>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5" name="Google Shape;155;p22"/>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 name="Google Shape;156;p22"/>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7" name="Google Shape;157;p22"/>
          <p:cNvSpPr>
            <a:spLocks noGrp="1"/>
          </p:cNvSpPr>
          <p:nvPr>
            <p:ph type="pic" idx="5"/>
          </p:nvPr>
        </p:nvSpPr>
        <p:spPr>
          <a:xfrm>
            <a:off x="9091960"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 name="Google Shape;158;p2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9" name="Google Shape;159;p2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4335818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ase study Option2">
  <p:cSld name="Case study Option2">
    <p:bg>
      <p:bgPr>
        <a:solidFill>
          <a:srgbClr val="FFFFFF"/>
        </a:solidFill>
        <a:effectLst/>
      </p:bgPr>
    </p:bg>
    <p:spTree>
      <p:nvGrpSpPr>
        <p:cNvPr id="1" name="Shape 160"/>
        <p:cNvGrpSpPr/>
        <p:nvPr/>
      </p:nvGrpSpPr>
      <p:grpSpPr>
        <a:xfrm>
          <a:off x="0" y="0"/>
          <a:ext cx="0" cy="0"/>
          <a:chOff x="0" y="0"/>
          <a:chExt cx="0" cy="0"/>
        </a:xfrm>
      </p:grpSpPr>
      <p:sp>
        <p:nvSpPr>
          <p:cNvPr id="161" name="Google Shape;161;p23"/>
          <p:cNvSpPr/>
          <p:nvPr/>
        </p:nvSpPr>
        <p:spPr>
          <a:xfrm>
            <a:off x="4459558" y="1409700"/>
            <a:ext cx="7099300" cy="46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2" name="Google Shape;162;p23"/>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3" name="Google Shape;163;p23"/>
          <p:cNvSpPr txBox="1">
            <a:spLocks noGrp="1"/>
          </p:cNvSpPr>
          <p:nvPr>
            <p:ph type="title"/>
          </p:nvPr>
        </p:nvSpPr>
        <p:spPr>
          <a:xfrm>
            <a:off x="630793" y="417601"/>
            <a:ext cx="8106500"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4" name="Google Shape;164;p23"/>
          <p:cNvSpPr txBox="1">
            <a:spLocks noGrp="1"/>
          </p:cNvSpPr>
          <p:nvPr>
            <p:ph type="body" idx="1"/>
          </p:nvPr>
        </p:nvSpPr>
        <p:spPr>
          <a:xfrm>
            <a:off x="4710569" y="1447241"/>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chemeClr val="lt2"/>
              </a:buClr>
              <a:buSzPts val="1400"/>
              <a:buFont typeface="Arial"/>
              <a:buNone/>
              <a:defRPr sz="2000" b="1" i="0" u="none" strike="noStrike" cap="none">
                <a:solidFill>
                  <a:schemeClr val="lt2"/>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5" name="Google Shape;165;p23"/>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 name="Google Shape;166;p23"/>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7" name="Google Shape;167;p23"/>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 name="Google Shape;168;p23"/>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9" name="Google Shape;169;p2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0" name="Google Shape;170;p2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028871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solidFill>
          <a:srgbClr val="FFFFFF"/>
        </a:solidFill>
        <a:effectLst/>
      </p:bgPr>
    </p:bg>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623888" y="417600"/>
            <a:ext cx="10944225" cy="10968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3" name="Google Shape;173;p24"/>
          <p:cNvSpPr txBox="1">
            <a:spLocks noGrp="1"/>
          </p:cNvSpPr>
          <p:nvPr>
            <p:ph type="body" idx="1"/>
          </p:nvPr>
        </p:nvSpPr>
        <p:spPr>
          <a:xfrm>
            <a:off x="623889" y="1704976"/>
            <a:ext cx="8888102" cy="317182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4" name="Google Shape;174;p2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5" name="Google Shape;175;p2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0414589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Numbered">
  <p:cSld name="Numbered">
    <p:bg>
      <p:bgPr>
        <a:solidFill>
          <a:srgbClr val="FFFFFF"/>
        </a:solidFill>
        <a:effectLst/>
      </p:bgPr>
    </p:bg>
    <p:spTree>
      <p:nvGrpSpPr>
        <p:cNvPr id="1" name="Shape 176"/>
        <p:cNvGrpSpPr/>
        <p:nvPr/>
      </p:nvGrpSpPr>
      <p:grpSpPr>
        <a:xfrm>
          <a:off x="0" y="0"/>
          <a:ext cx="0" cy="0"/>
          <a:chOff x="0" y="0"/>
          <a:chExt cx="0" cy="0"/>
        </a:xfrm>
      </p:grpSpPr>
      <p:sp>
        <p:nvSpPr>
          <p:cNvPr id="177" name="Google Shape;177;p25"/>
          <p:cNvSpPr txBox="1">
            <a:spLocks noGrp="1"/>
          </p:cNvSpPr>
          <p:nvPr>
            <p:ph type="title"/>
          </p:nvPr>
        </p:nvSpPr>
        <p:spPr>
          <a:xfrm>
            <a:off x="623888" y="417600"/>
            <a:ext cx="10944225" cy="111592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8" name="Google Shape;178;p25"/>
          <p:cNvSpPr txBox="1">
            <a:spLocks noGrp="1"/>
          </p:cNvSpPr>
          <p:nvPr>
            <p:ph type="body" idx="1"/>
          </p:nvPr>
        </p:nvSpPr>
        <p:spPr>
          <a:xfrm>
            <a:off x="623887" y="1809750"/>
            <a:ext cx="8910405" cy="3781425"/>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22222"/>
              </a:lnSpc>
              <a:spcBef>
                <a:spcPts val="1134"/>
              </a:spcBef>
              <a:spcAft>
                <a:spcPts val="0"/>
              </a:spcAft>
              <a:buClr>
                <a:schemeClr val="dk2"/>
              </a:buClr>
              <a:buSzPts val="1800"/>
              <a:buFont typeface="Times New Roman"/>
              <a:buAutoNum type="arabicPeriod"/>
              <a:defRPr sz="18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9" name="Google Shape;179;p2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80" name="Google Shape;180;p2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94373453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Infographic x3">
  <p:cSld name="Infographic x3">
    <p:bg>
      <p:bgPr>
        <a:solidFill>
          <a:srgbClr val="FFFFFF"/>
        </a:solidFill>
        <a:effectLst/>
      </p:bgPr>
    </p:bg>
    <p:spTree>
      <p:nvGrpSpPr>
        <p:cNvPr id="1" name="Shape 181"/>
        <p:cNvGrpSpPr/>
        <p:nvPr/>
      </p:nvGrpSpPr>
      <p:grpSpPr>
        <a:xfrm>
          <a:off x="0" y="0"/>
          <a:ext cx="0" cy="0"/>
          <a:chOff x="0" y="0"/>
          <a:chExt cx="0" cy="0"/>
        </a:xfrm>
      </p:grpSpPr>
      <p:sp>
        <p:nvSpPr>
          <p:cNvPr id="182" name="Google Shape;182;p26"/>
          <p:cNvSpPr txBox="1">
            <a:spLocks noGrp="1"/>
          </p:cNvSpPr>
          <p:nvPr>
            <p:ph type="title"/>
          </p:nvPr>
        </p:nvSpPr>
        <p:spPr>
          <a:xfrm>
            <a:off x="623888" y="417600"/>
            <a:ext cx="10944225" cy="103020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83" name="Google Shape;183;p26"/>
          <p:cNvSpPr>
            <a:spLocks noGrp="1"/>
          </p:cNvSpPr>
          <p:nvPr>
            <p:ph type="pic" idx="2"/>
          </p:nvPr>
        </p:nvSpPr>
        <p:spPr>
          <a:xfrm>
            <a:off x="1115485"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4" name="Google Shape;184;p26"/>
          <p:cNvSpPr txBox="1">
            <a:spLocks noGrp="1"/>
          </p:cNvSpPr>
          <p:nvPr>
            <p:ph type="body" idx="1"/>
          </p:nvPr>
        </p:nvSpPr>
        <p:spPr>
          <a:xfrm>
            <a:off x="1107018"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lt2"/>
              </a:buClr>
              <a:buSzPts val="1400"/>
              <a:buFont typeface="Arial"/>
              <a:buNone/>
              <a:defRPr sz="1500" b="1" i="0" u="none" strike="noStrike" cap="none">
                <a:solidFill>
                  <a:schemeClr val="lt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5" name="Google Shape;185;p26"/>
          <p:cNvSpPr txBox="1">
            <a:spLocks noGrp="1"/>
          </p:cNvSpPr>
          <p:nvPr>
            <p:ph type="body" idx="3"/>
          </p:nvPr>
        </p:nvSpPr>
        <p:spPr>
          <a:xfrm>
            <a:off x="1115485"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lt2"/>
              </a:buClr>
              <a:buSzPts val="1400"/>
              <a:buFont typeface="Arial"/>
              <a:buNone/>
              <a:defRPr sz="34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6" name="Google Shape;186;p26"/>
          <p:cNvSpPr txBox="1">
            <a:spLocks noGrp="1"/>
          </p:cNvSpPr>
          <p:nvPr>
            <p:ph type="body" idx="4"/>
          </p:nvPr>
        </p:nvSpPr>
        <p:spPr>
          <a:xfrm>
            <a:off x="4718399"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dk2"/>
              </a:buClr>
              <a:buSzPts val="1400"/>
              <a:buFont typeface="Arial"/>
              <a:buNone/>
              <a:defRPr sz="34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7" name="Google Shape;187;p26"/>
          <p:cNvSpPr txBox="1">
            <a:spLocks noGrp="1"/>
          </p:cNvSpPr>
          <p:nvPr>
            <p:ph type="body" idx="5"/>
          </p:nvPr>
        </p:nvSpPr>
        <p:spPr>
          <a:xfrm>
            <a:off x="8366804" y="3924927"/>
            <a:ext cx="2645833" cy="408949"/>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rgbClr val="03873A"/>
              </a:buClr>
              <a:buSzPts val="1400"/>
              <a:buFont typeface="Arial"/>
              <a:buNone/>
              <a:defRPr sz="34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8" name="Google Shape;188;p26"/>
          <p:cNvSpPr txBox="1">
            <a:spLocks noGrp="1"/>
          </p:cNvSpPr>
          <p:nvPr>
            <p:ph type="body" idx="6"/>
          </p:nvPr>
        </p:nvSpPr>
        <p:spPr>
          <a:xfrm>
            <a:off x="4721563"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9" name="Google Shape;189;p26"/>
          <p:cNvSpPr txBox="1">
            <a:spLocks noGrp="1"/>
          </p:cNvSpPr>
          <p:nvPr>
            <p:ph type="body" idx="7"/>
          </p:nvPr>
        </p:nvSpPr>
        <p:spPr>
          <a:xfrm>
            <a:off x="8376065"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rgbClr val="03873A"/>
              </a:buClr>
              <a:buSzPts val="1400"/>
              <a:buFont typeface="Arial"/>
              <a:buNone/>
              <a:defRPr sz="1500" b="1" i="0" u="none" strike="noStrike" cap="none">
                <a:solidFill>
                  <a:srgbClr val="03873A"/>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0" name="Google Shape;190;p26"/>
          <p:cNvSpPr txBox="1">
            <a:spLocks noGrp="1"/>
          </p:cNvSpPr>
          <p:nvPr>
            <p:ph type="body" idx="8"/>
          </p:nvPr>
        </p:nvSpPr>
        <p:spPr>
          <a:xfrm>
            <a:off x="7023100" y="6172201"/>
            <a:ext cx="4529329" cy="228599"/>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1" name="Google Shape;191;p26"/>
          <p:cNvSpPr>
            <a:spLocks noGrp="1"/>
          </p:cNvSpPr>
          <p:nvPr>
            <p:ph type="pic" idx="9"/>
          </p:nvPr>
        </p:nvSpPr>
        <p:spPr>
          <a:xfrm>
            <a:off x="47168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2" name="Google Shape;192;p26"/>
          <p:cNvSpPr>
            <a:spLocks noGrp="1"/>
          </p:cNvSpPr>
          <p:nvPr>
            <p:ph type="pic" idx="13"/>
          </p:nvPr>
        </p:nvSpPr>
        <p:spPr>
          <a:xfrm>
            <a:off x="83744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93" name="Google Shape;193;p26"/>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94" name="Google Shape;194;p2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5" name="Google Shape;195;p2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5704650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Only">
  <p:cSld name="Title Only">
    <p:bg>
      <p:bgPr>
        <a:solidFill>
          <a:srgbClr val="FFFFFF"/>
        </a:solidFill>
        <a:effectLst/>
      </p:bgPr>
    </p:bg>
    <p:spTree>
      <p:nvGrpSpPr>
        <p:cNvPr id="1" name="Shape 196"/>
        <p:cNvGrpSpPr/>
        <p:nvPr/>
      </p:nvGrpSpPr>
      <p:grpSpPr>
        <a:xfrm>
          <a:off x="0" y="0"/>
          <a:ext cx="0" cy="0"/>
          <a:chOff x="0" y="0"/>
          <a:chExt cx="0" cy="0"/>
        </a:xfrm>
      </p:grpSpPr>
      <p:sp>
        <p:nvSpPr>
          <p:cNvPr id="197" name="Google Shape;197;p27"/>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98" name="Google Shape;198;p2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9" name="Google Shape;199;p2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702350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Sample Boxed Text x3">
  <p:cSld name="Sample Boxed Text x3">
    <p:bg>
      <p:bgPr>
        <a:solidFill>
          <a:srgbClr val="FFFFFF"/>
        </a:solidFill>
        <a:effectLst/>
      </p:bgPr>
    </p:bg>
    <p:spTree>
      <p:nvGrpSpPr>
        <p:cNvPr id="1" name="Shape 200"/>
        <p:cNvGrpSpPr/>
        <p:nvPr/>
      </p:nvGrpSpPr>
      <p:grpSpPr>
        <a:xfrm>
          <a:off x="0" y="0"/>
          <a:ext cx="0" cy="0"/>
          <a:chOff x="0" y="0"/>
          <a:chExt cx="0" cy="0"/>
        </a:xfrm>
      </p:grpSpPr>
      <p:sp>
        <p:nvSpPr>
          <p:cNvPr id="201" name="Google Shape;201;p28"/>
          <p:cNvSpPr/>
          <p:nvPr/>
        </p:nvSpPr>
        <p:spPr>
          <a:xfrm>
            <a:off x="629604" y="2669156"/>
            <a:ext cx="3470400" cy="468000"/>
          </a:xfrm>
          <a:prstGeom prst="rect">
            <a:avLst/>
          </a:prstGeom>
          <a:solidFill>
            <a:srgbClr val="0387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2" name="Google Shape;202;p28"/>
          <p:cNvSpPr/>
          <p:nvPr/>
        </p:nvSpPr>
        <p:spPr>
          <a:xfrm>
            <a:off x="629604"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3" name="Google Shape;203;p28"/>
          <p:cNvSpPr txBox="1">
            <a:spLocks noGrp="1"/>
          </p:cNvSpPr>
          <p:nvPr>
            <p:ph type="title"/>
          </p:nvPr>
        </p:nvSpPr>
        <p:spPr>
          <a:xfrm>
            <a:off x="629605" y="417601"/>
            <a:ext cx="10938728"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04" name="Google Shape;204;p28"/>
          <p:cNvSpPr txBox="1">
            <a:spLocks noGrp="1"/>
          </p:cNvSpPr>
          <p:nvPr>
            <p:ph type="body" idx="1"/>
          </p:nvPr>
        </p:nvSpPr>
        <p:spPr>
          <a:xfrm>
            <a:off x="876950"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 name="Google Shape;205;p28"/>
          <p:cNvSpPr txBox="1">
            <a:spLocks noGrp="1"/>
          </p:cNvSpPr>
          <p:nvPr>
            <p:ph type="body" idx="2"/>
          </p:nvPr>
        </p:nvSpPr>
        <p:spPr>
          <a:xfrm>
            <a:off x="894018"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6" name="Google Shape;206;p28"/>
          <p:cNvSpPr/>
          <p:nvPr/>
        </p:nvSpPr>
        <p:spPr>
          <a:xfrm>
            <a:off x="4387649" y="2669156"/>
            <a:ext cx="3470400" cy="46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7" name="Google Shape;207;p28"/>
          <p:cNvSpPr/>
          <p:nvPr/>
        </p:nvSpPr>
        <p:spPr>
          <a:xfrm>
            <a:off x="4387649"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8" name="Google Shape;208;p28"/>
          <p:cNvSpPr txBox="1">
            <a:spLocks noGrp="1"/>
          </p:cNvSpPr>
          <p:nvPr>
            <p:ph type="body" idx="3"/>
          </p:nvPr>
        </p:nvSpPr>
        <p:spPr>
          <a:xfrm>
            <a:off x="4634995"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9" name="Google Shape;209;p28"/>
          <p:cNvSpPr txBox="1">
            <a:spLocks noGrp="1"/>
          </p:cNvSpPr>
          <p:nvPr>
            <p:ph type="body" idx="4"/>
          </p:nvPr>
        </p:nvSpPr>
        <p:spPr>
          <a:xfrm>
            <a:off x="4652063"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 name="Google Shape;210;p28"/>
          <p:cNvSpPr/>
          <p:nvPr/>
        </p:nvSpPr>
        <p:spPr>
          <a:xfrm>
            <a:off x="8097933" y="2669156"/>
            <a:ext cx="3470400" cy="46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11" name="Google Shape;211;p28"/>
          <p:cNvSpPr/>
          <p:nvPr/>
        </p:nvSpPr>
        <p:spPr>
          <a:xfrm>
            <a:off x="8097933"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2" name="Google Shape;212;p28"/>
          <p:cNvSpPr txBox="1">
            <a:spLocks noGrp="1"/>
          </p:cNvSpPr>
          <p:nvPr>
            <p:ph type="body" idx="5"/>
          </p:nvPr>
        </p:nvSpPr>
        <p:spPr>
          <a:xfrm>
            <a:off x="8345279"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3" name="Google Shape;213;p28"/>
          <p:cNvSpPr txBox="1">
            <a:spLocks noGrp="1"/>
          </p:cNvSpPr>
          <p:nvPr>
            <p:ph type="body" idx="6"/>
          </p:nvPr>
        </p:nvSpPr>
        <p:spPr>
          <a:xfrm>
            <a:off x="8362347"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 name="Google Shape;214;p28"/>
          <p:cNvSpPr txBox="1">
            <a:spLocks noGrp="1"/>
          </p:cNvSpPr>
          <p:nvPr>
            <p:ph type="body" idx="7"/>
          </p:nvPr>
        </p:nvSpPr>
        <p:spPr>
          <a:xfrm>
            <a:off x="635039" y="1685925"/>
            <a:ext cx="109330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5" name="Google Shape;215;p2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16" name="Google Shape;216;p2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96372351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ample Boxed Text with Image x3">
  <p:cSld name="Sample Boxed Text with Image x3">
    <p:bg>
      <p:bgPr>
        <a:solidFill>
          <a:srgbClr val="FFFFFF"/>
        </a:solidFill>
        <a:effectLst/>
      </p:bgPr>
    </p:bg>
    <p:spTree>
      <p:nvGrpSpPr>
        <p:cNvPr id="1" name="Shape 217"/>
        <p:cNvGrpSpPr/>
        <p:nvPr/>
      </p:nvGrpSpPr>
      <p:grpSpPr>
        <a:xfrm>
          <a:off x="0" y="0"/>
          <a:ext cx="0" cy="0"/>
          <a:chOff x="0" y="0"/>
          <a:chExt cx="0" cy="0"/>
        </a:xfrm>
      </p:grpSpPr>
      <p:sp>
        <p:nvSpPr>
          <p:cNvPr id="218" name="Google Shape;218;p29"/>
          <p:cNvSpPr/>
          <p:nvPr/>
        </p:nvSpPr>
        <p:spPr>
          <a:xfrm>
            <a:off x="4376412"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9" name="Google Shape;219;p29"/>
          <p:cNvSpPr/>
          <p:nvPr/>
        </p:nvSpPr>
        <p:spPr>
          <a:xfrm>
            <a:off x="8112069"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0" name="Google Shape;220;p29"/>
          <p:cNvSpPr/>
          <p:nvPr/>
        </p:nvSpPr>
        <p:spPr>
          <a:xfrm>
            <a:off x="640755"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1" name="Google Shape;221;p29"/>
          <p:cNvSpPr txBox="1">
            <a:spLocks noGrp="1"/>
          </p:cNvSpPr>
          <p:nvPr>
            <p:ph type="title"/>
          </p:nvPr>
        </p:nvSpPr>
        <p:spPr>
          <a:xfrm>
            <a:off x="624468" y="417601"/>
            <a:ext cx="10934001"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22" name="Google Shape;222;p29"/>
          <p:cNvSpPr txBox="1">
            <a:spLocks noGrp="1"/>
          </p:cNvSpPr>
          <p:nvPr>
            <p:ph type="body" idx="1"/>
          </p:nvPr>
        </p:nvSpPr>
        <p:spPr>
          <a:xfrm>
            <a:off x="823643"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3" name="Google Shape;223;p29"/>
          <p:cNvSpPr txBox="1">
            <a:spLocks noGrp="1"/>
          </p:cNvSpPr>
          <p:nvPr>
            <p:ph type="body" idx="2"/>
          </p:nvPr>
        </p:nvSpPr>
        <p:spPr>
          <a:xfrm>
            <a:off x="635040" y="1685925"/>
            <a:ext cx="10923430"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4" name="Google Shape;224;p29"/>
          <p:cNvSpPr>
            <a:spLocks noGrp="1"/>
          </p:cNvSpPr>
          <p:nvPr>
            <p:ph type="pic" idx="3"/>
          </p:nvPr>
        </p:nvSpPr>
        <p:spPr>
          <a:xfrm>
            <a:off x="640755"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 name="Google Shape;225;p29"/>
          <p:cNvSpPr txBox="1">
            <a:spLocks noGrp="1"/>
          </p:cNvSpPr>
          <p:nvPr>
            <p:ph type="body" idx="4"/>
          </p:nvPr>
        </p:nvSpPr>
        <p:spPr>
          <a:xfrm>
            <a:off x="4559300"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6" name="Google Shape;226;p29"/>
          <p:cNvSpPr>
            <a:spLocks noGrp="1"/>
          </p:cNvSpPr>
          <p:nvPr>
            <p:ph type="pic" idx="5"/>
          </p:nvPr>
        </p:nvSpPr>
        <p:spPr>
          <a:xfrm>
            <a:off x="4376412"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7" name="Google Shape;227;p29"/>
          <p:cNvSpPr txBox="1">
            <a:spLocks noGrp="1"/>
          </p:cNvSpPr>
          <p:nvPr>
            <p:ph type="body" idx="6"/>
          </p:nvPr>
        </p:nvSpPr>
        <p:spPr>
          <a:xfrm>
            <a:off x="8294957"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 name="Google Shape;228;p29"/>
          <p:cNvSpPr>
            <a:spLocks noGrp="1"/>
          </p:cNvSpPr>
          <p:nvPr>
            <p:ph type="pic" idx="7"/>
          </p:nvPr>
        </p:nvSpPr>
        <p:spPr>
          <a:xfrm>
            <a:off x="8112069"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9" name="Google Shape;229;p2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0" name="Google Shape;230;p2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1" name="Google Shape;231;p29"/>
          <p:cNvSpPr txBox="1">
            <a:spLocks noGrp="1"/>
          </p:cNvSpPr>
          <p:nvPr>
            <p:ph type="body" idx="8"/>
          </p:nvPr>
        </p:nvSpPr>
        <p:spPr>
          <a:xfrm>
            <a:off x="823643"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dk2"/>
              </a:buClr>
              <a:buSzPts val="1400"/>
              <a:buFont typeface="Arial"/>
              <a:buNone/>
              <a:defRPr sz="73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 name="Google Shape;232;p29"/>
          <p:cNvSpPr txBox="1">
            <a:spLocks noGrp="1"/>
          </p:cNvSpPr>
          <p:nvPr>
            <p:ph type="body" idx="9"/>
          </p:nvPr>
        </p:nvSpPr>
        <p:spPr>
          <a:xfrm>
            <a:off x="4559300" y="255541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rgbClr val="03873A"/>
              </a:buClr>
              <a:buSzPts val="1400"/>
              <a:buFont typeface="Arial"/>
              <a:buNone/>
              <a:defRPr sz="73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3" name="Google Shape;233;p29"/>
          <p:cNvSpPr txBox="1">
            <a:spLocks noGrp="1"/>
          </p:cNvSpPr>
          <p:nvPr>
            <p:ph type="body" idx="13"/>
          </p:nvPr>
        </p:nvSpPr>
        <p:spPr>
          <a:xfrm>
            <a:off x="8282109"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lt2"/>
              </a:buClr>
              <a:buSzPts val="1400"/>
              <a:buFont typeface="Arial"/>
              <a:buNone/>
              <a:defRPr sz="73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998882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3700"/>
              <a:buFont typeface="Arial"/>
              <a:buNone/>
              <a:defRPr sz="3700">
                <a:solidFill>
                  <a:schemeClr val="dk1"/>
                </a:solidFill>
              </a:defRPr>
            </a:lvl2pPr>
            <a:lvl3pPr lvl="2">
              <a:spcBef>
                <a:spcPts val="0"/>
              </a:spcBef>
              <a:spcAft>
                <a:spcPts val="0"/>
              </a:spcAft>
              <a:buClr>
                <a:schemeClr val="dk1"/>
              </a:buClr>
              <a:buSzPts val="3700"/>
              <a:buFont typeface="Arial"/>
              <a:buNone/>
              <a:defRPr sz="3700">
                <a:solidFill>
                  <a:schemeClr val="dk1"/>
                </a:solidFill>
              </a:defRPr>
            </a:lvl3pPr>
            <a:lvl4pPr lvl="3">
              <a:spcBef>
                <a:spcPts val="0"/>
              </a:spcBef>
              <a:spcAft>
                <a:spcPts val="0"/>
              </a:spcAft>
              <a:buClr>
                <a:schemeClr val="dk1"/>
              </a:buClr>
              <a:buSzPts val="3700"/>
              <a:buFont typeface="Arial"/>
              <a:buNone/>
              <a:defRPr sz="3700">
                <a:solidFill>
                  <a:schemeClr val="dk1"/>
                </a:solidFill>
              </a:defRPr>
            </a:lvl4pPr>
            <a:lvl5pPr lvl="4">
              <a:spcBef>
                <a:spcPts val="0"/>
              </a:spcBef>
              <a:spcAft>
                <a:spcPts val="0"/>
              </a:spcAft>
              <a:buClr>
                <a:schemeClr val="dk1"/>
              </a:buClr>
              <a:buSzPts val="3700"/>
              <a:buFont typeface="Arial"/>
              <a:buNone/>
              <a:defRPr sz="3700">
                <a:solidFill>
                  <a:schemeClr val="dk1"/>
                </a:solidFill>
              </a:defRPr>
            </a:lvl5pPr>
            <a:lvl6pPr lvl="5">
              <a:spcBef>
                <a:spcPts val="0"/>
              </a:spcBef>
              <a:spcAft>
                <a:spcPts val="0"/>
              </a:spcAft>
              <a:buClr>
                <a:schemeClr val="dk1"/>
              </a:buClr>
              <a:buSzPts val="3700"/>
              <a:buFont typeface="Arial"/>
              <a:buNone/>
              <a:defRPr sz="3700">
                <a:solidFill>
                  <a:schemeClr val="dk1"/>
                </a:solidFill>
              </a:defRPr>
            </a:lvl6pPr>
            <a:lvl7pPr lvl="6">
              <a:spcBef>
                <a:spcPts val="0"/>
              </a:spcBef>
              <a:spcAft>
                <a:spcPts val="0"/>
              </a:spcAft>
              <a:buClr>
                <a:schemeClr val="dk1"/>
              </a:buClr>
              <a:buSzPts val="3700"/>
              <a:buFont typeface="Arial"/>
              <a:buNone/>
              <a:defRPr sz="3700">
                <a:solidFill>
                  <a:schemeClr val="dk1"/>
                </a:solidFill>
              </a:defRPr>
            </a:lvl7pPr>
            <a:lvl8pPr lvl="7">
              <a:spcBef>
                <a:spcPts val="0"/>
              </a:spcBef>
              <a:spcAft>
                <a:spcPts val="0"/>
              </a:spcAft>
              <a:buClr>
                <a:schemeClr val="dk1"/>
              </a:buClr>
              <a:buSzPts val="3700"/>
              <a:buFont typeface="Arial"/>
              <a:buNone/>
              <a:defRPr sz="3700">
                <a:solidFill>
                  <a:schemeClr val="dk1"/>
                </a:solidFill>
              </a:defRPr>
            </a:lvl8pPr>
            <a:lvl9pPr lvl="8">
              <a:spcBef>
                <a:spcPts val="0"/>
              </a:spcBef>
              <a:spcAft>
                <a:spcPts val="0"/>
              </a:spcAft>
              <a:buClr>
                <a:schemeClr val="dk1"/>
              </a:buClr>
              <a:buSzPts val="3700"/>
              <a:buFont typeface="Arial"/>
              <a:buNone/>
              <a:defRPr sz="3700">
                <a:solidFill>
                  <a:schemeClr val="dk1"/>
                </a:solidFill>
              </a:defRPr>
            </a:lvl9pPr>
          </a:lstStyle>
          <a:p>
            <a:endParaRPr/>
          </a:p>
        </p:txBody>
      </p:sp>
      <p:sp>
        <p:nvSpPr>
          <p:cNvPr id="24" name="Shape 24"/>
          <p:cNvSpPr txBox="1">
            <a:spLocks noGrp="1"/>
          </p:cNvSpPr>
          <p:nvPr>
            <p:ph type="body" idx="1"/>
          </p:nvPr>
        </p:nvSpPr>
        <p:spPr>
          <a:xfrm>
            <a:off x="415600" y="1536633"/>
            <a:ext cx="5333100" cy="4555200"/>
          </a:xfrm>
          <a:prstGeom prst="rect">
            <a:avLst/>
          </a:prstGeom>
          <a:noFill/>
          <a:ln>
            <a:noFill/>
          </a:ln>
        </p:spPr>
        <p:txBody>
          <a:bodyPr spcFirstLastPara="1" wrap="square" lIns="91425" tIns="91425" rIns="91425" bIns="91425" anchor="t" anchorCtr="0"/>
          <a:lstStyle>
            <a:lvl1pPr marL="457200" marR="0" lvl="0"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25" name="Shape 25"/>
          <p:cNvSpPr txBox="1">
            <a:spLocks noGrp="1"/>
          </p:cNvSpPr>
          <p:nvPr>
            <p:ph type="body" idx="2"/>
          </p:nvPr>
        </p:nvSpPr>
        <p:spPr>
          <a:xfrm>
            <a:off x="6443200" y="1536633"/>
            <a:ext cx="5333100" cy="4555200"/>
          </a:xfrm>
          <a:prstGeom prst="rect">
            <a:avLst/>
          </a:prstGeom>
          <a:noFill/>
          <a:ln>
            <a:noFill/>
          </a:ln>
        </p:spPr>
        <p:txBody>
          <a:bodyPr spcFirstLastPara="1" wrap="square" lIns="91425" tIns="91425" rIns="91425" bIns="91425" anchor="t" anchorCtr="0"/>
          <a:lstStyle>
            <a:lvl1pPr marL="457200" marR="0" lvl="0"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26" name="Shape 2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Subheading">
  <p:cSld name="Title and Subheading">
    <p:bg>
      <p:bgPr>
        <a:solidFill>
          <a:srgbClr val="FFFFFF"/>
        </a:solidFill>
        <a:effectLst/>
      </p:bgPr>
    </p:bg>
    <p:spTree>
      <p:nvGrpSpPr>
        <p:cNvPr id="1" name="Shape 234"/>
        <p:cNvGrpSpPr/>
        <p:nvPr/>
      </p:nvGrpSpPr>
      <p:grpSpPr>
        <a:xfrm>
          <a:off x="0" y="0"/>
          <a:ext cx="0" cy="0"/>
          <a:chOff x="0" y="0"/>
          <a:chExt cx="0" cy="0"/>
        </a:xfrm>
      </p:grpSpPr>
      <p:sp>
        <p:nvSpPr>
          <p:cNvPr id="235" name="Google Shape;235;p30"/>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36" name="Google Shape;236;p30"/>
          <p:cNvSpPr txBox="1">
            <a:spLocks noGrp="1"/>
          </p:cNvSpPr>
          <p:nvPr>
            <p:ph type="body" idx="1"/>
          </p:nvPr>
        </p:nvSpPr>
        <p:spPr>
          <a:xfrm>
            <a:off x="623889" y="1685925"/>
            <a:ext cx="63567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 name="Google Shape;237;p3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8" name="Google Shape;238;p3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7384060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FFFFFF"/>
        </a:solidFill>
        <a:effectLst/>
      </p:bgPr>
    </p:bg>
    <p:spTree>
      <p:nvGrpSpPr>
        <p:cNvPr id="1" name="Shape 239"/>
        <p:cNvGrpSpPr/>
        <p:nvPr/>
      </p:nvGrpSpPr>
      <p:grpSpPr>
        <a:xfrm>
          <a:off x="0" y="0"/>
          <a:ext cx="0" cy="0"/>
          <a:chOff x="0" y="0"/>
          <a:chExt cx="0" cy="0"/>
        </a:xfrm>
      </p:grpSpPr>
      <p:sp>
        <p:nvSpPr>
          <p:cNvPr id="240" name="Google Shape;240;p3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dk2"/>
                </a:solidFill>
                <a:latin typeface="Arial"/>
                <a:ea typeface="Arial"/>
                <a:cs typeface="Arial"/>
                <a:sym typeface="Arial"/>
              </a:defRPr>
            </a:lvl1pPr>
            <a:lvl2pPr marL="0" marR="0" lvl="1" indent="0" algn="l" rtl="0">
              <a:spcBef>
                <a:spcPts val="0"/>
              </a:spcBef>
              <a:buNone/>
              <a:defRPr sz="800" b="1">
                <a:solidFill>
                  <a:schemeClr val="dk2"/>
                </a:solidFill>
                <a:latin typeface="Arial"/>
                <a:ea typeface="Arial"/>
                <a:cs typeface="Arial"/>
                <a:sym typeface="Arial"/>
              </a:defRPr>
            </a:lvl2pPr>
            <a:lvl3pPr marL="0" marR="0" lvl="2" indent="0" algn="l" rtl="0">
              <a:spcBef>
                <a:spcPts val="0"/>
              </a:spcBef>
              <a:buNone/>
              <a:defRPr sz="800" b="1">
                <a:solidFill>
                  <a:schemeClr val="dk2"/>
                </a:solidFill>
                <a:latin typeface="Arial"/>
                <a:ea typeface="Arial"/>
                <a:cs typeface="Arial"/>
                <a:sym typeface="Arial"/>
              </a:defRPr>
            </a:lvl3pPr>
            <a:lvl4pPr marL="0" marR="0" lvl="3" indent="0" algn="l" rtl="0">
              <a:spcBef>
                <a:spcPts val="0"/>
              </a:spcBef>
              <a:buNone/>
              <a:defRPr sz="800" b="1">
                <a:solidFill>
                  <a:schemeClr val="dk2"/>
                </a:solidFill>
                <a:latin typeface="Arial"/>
                <a:ea typeface="Arial"/>
                <a:cs typeface="Arial"/>
                <a:sym typeface="Arial"/>
              </a:defRPr>
            </a:lvl4pPr>
            <a:lvl5pPr marL="0" marR="0" lvl="4" indent="0" algn="l" rtl="0">
              <a:spcBef>
                <a:spcPts val="0"/>
              </a:spcBef>
              <a:buNone/>
              <a:defRPr sz="800" b="1">
                <a:solidFill>
                  <a:schemeClr val="dk2"/>
                </a:solidFill>
                <a:latin typeface="Arial"/>
                <a:ea typeface="Arial"/>
                <a:cs typeface="Arial"/>
                <a:sym typeface="Arial"/>
              </a:defRPr>
            </a:lvl5pPr>
            <a:lvl6pPr marL="0" marR="0" lvl="5" indent="0" algn="l" rtl="0">
              <a:spcBef>
                <a:spcPts val="0"/>
              </a:spcBef>
              <a:buNone/>
              <a:defRPr sz="800" b="1">
                <a:solidFill>
                  <a:schemeClr val="dk2"/>
                </a:solidFill>
                <a:latin typeface="Arial"/>
                <a:ea typeface="Arial"/>
                <a:cs typeface="Arial"/>
                <a:sym typeface="Arial"/>
              </a:defRPr>
            </a:lvl6pPr>
            <a:lvl7pPr marL="0" marR="0" lvl="6" indent="0" algn="l" rtl="0">
              <a:spcBef>
                <a:spcPts val="0"/>
              </a:spcBef>
              <a:buNone/>
              <a:defRPr sz="800" b="1">
                <a:solidFill>
                  <a:schemeClr val="dk2"/>
                </a:solidFill>
                <a:latin typeface="Arial"/>
                <a:ea typeface="Arial"/>
                <a:cs typeface="Arial"/>
                <a:sym typeface="Arial"/>
              </a:defRPr>
            </a:lvl7pPr>
            <a:lvl8pPr marL="0" marR="0" lvl="7" indent="0" algn="l" rtl="0">
              <a:spcBef>
                <a:spcPts val="0"/>
              </a:spcBef>
              <a:buNone/>
              <a:defRPr sz="800" b="1">
                <a:solidFill>
                  <a:schemeClr val="dk2"/>
                </a:solidFill>
                <a:latin typeface="Arial"/>
                <a:ea typeface="Arial"/>
                <a:cs typeface="Arial"/>
                <a:sym typeface="Arial"/>
              </a:defRPr>
            </a:lvl8pPr>
            <a:lvl9pPr marL="0" marR="0" lvl="8" indent="0" algn="l" rtl="0">
              <a:spcBef>
                <a:spcPts val="0"/>
              </a:spcBef>
              <a:buNone/>
              <a:defRPr sz="800" b="1">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41" name="Google Shape;241;p3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dk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54174263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More to Learn">
  <p:cSld name="More to Learn">
    <p:bg>
      <p:bgPr>
        <a:solidFill>
          <a:schemeClr val="lt2"/>
        </a:solidFill>
        <a:effectLst/>
      </p:bgPr>
    </p:bg>
    <p:spTree>
      <p:nvGrpSpPr>
        <p:cNvPr id="1" name="Shape 242"/>
        <p:cNvGrpSpPr/>
        <p:nvPr/>
      </p:nvGrpSpPr>
      <p:grpSpPr>
        <a:xfrm>
          <a:off x="0" y="0"/>
          <a:ext cx="0" cy="0"/>
          <a:chOff x="0" y="0"/>
          <a:chExt cx="0" cy="0"/>
        </a:xfrm>
      </p:grpSpPr>
      <p:pic>
        <p:nvPicPr>
          <p:cNvPr id="243" name="Google Shape;243;p32"/>
          <p:cNvPicPr preferRelativeResize="0"/>
          <p:nvPr/>
        </p:nvPicPr>
        <p:blipFill rotWithShape="1">
          <a:blip r:embed="rId2">
            <a:alphaModFix/>
          </a:blip>
          <a:srcRect t="5771" b="5310"/>
          <a:stretch/>
        </p:blipFill>
        <p:spPr>
          <a:xfrm>
            <a:off x="2441349" y="0"/>
            <a:ext cx="7549200" cy="6858000"/>
          </a:xfrm>
          <a:prstGeom prst="rect">
            <a:avLst/>
          </a:prstGeom>
          <a:noFill/>
          <a:ln>
            <a:noFill/>
          </a:ln>
        </p:spPr>
      </p:pic>
      <p:sp>
        <p:nvSpPr>
          <p:cNvPr id="244" name="Google Shape;244;p32"/>
          <p:cNvSpPr txBox="1">
            <a:spLocks noGrp="1"/>
          </p:cNvSpPr>
          <p:nvPr>
            <p:ph type="ctrTitle"/>
          </p:nvPr>
        </p:nvSpPr>
        <p:spPr>
          <a:xfrm>
            <a:off x="3111499" y="2728867"/>
            <a:ext cx="6208900" cy="985884"/>
          </a:xfrm>
          <a:prstGeom prst="rect">
            <a:avLst/>
          </a:prstGeom>
          <a:noFill/>
          <a:ln>
            <a:noFill/>
          </a:ln>
        </p:spPr>
        <p:txBody>
          <a:bodyPr spcFirstLastPara="1" wrap="square" lIns="91425" tIns="91425" rIns="91425" bIns="91425" anchor="b" anchorCtr="0">
            <a:noAutofit/>
          </a:bodyPr>
          <a:lstStyle>
            <a:lvl1pPr marL="0" marR="0" lvl="0" indent="0" algn="ctr"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5" name="Google Shape;245;p32"/>
          <p:cNvSpPr txBox="1">
            <a:spLocks noGrp="1"/>
          </p:cNvSpPr>
          <p:nvPr>
            <p:ph type="body" idx="1"/>
          </p:nvPr>
        </p:nvSpPr>
        <p:spPr>
          <a:xfrm>
            <a:off x="3124200" y="3829050"/>
            <a:ext cx="6324600" cy="638175"/>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6666"/>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228600" algn="ctr" rtl="0">
              <a:lnSpc>
                <a:spcPct val="116666"/>
              </a:lnSpc>
              <a:spcBef>
                <a:spcPts val="0"/>
              </a:spcBef>
              <a:spcAft>
                <a:spcPts val="0"/>
              </a:spcAft>
              <a:buClr>
                <a:schemeClr val="lt2"/>
              </a:buClr>
              <a:buSzPts val="1800"/>
              <a:buFont typeface="Arial"/>
              <a:buNone/>
              <a:defRPr sz="1800" b="1"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10841395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Final Slide Option1" type="blank">
  <p:cSld name="Final Slide Option1">
    <p:bg>
      <p:bgPr>
        <a:solidFill>
          <a:schemeClr val="lt2"/>
        </a:solidFill>
        <a:effectLst/>
      </p:bgPr>
    </p:bg>
    <p:spTree>
      <p:nvGrpSpPr>
        <p:cNvPr id="1" name="Shape 246"/>
        <p:cNvGrpSpPr/>
        <p:nvPr/>
      </p:nvGrpSpPr>
      <p:grpSpPr>
        <a:xfrm>
          <a:off x="0" y="0"/>
          <a:ext cx="0" cy="0"/>
          <a:chOff x="0" y="0"/>
          <a:chExt cx="0" cy="0"/>
        </a:xfrm>
      </p:grpSpPr>
      <p:pic>
        <p:nvPicPr>
          <p:cNvPr id="247" name="Google Shape;247;p33"/>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385167729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Final Slide Option2">
  <p:cSld name="Final Slide Option2">
    <p:bg>
      <p:bgPr>
        <a:solidFill>
          <a:schemeClr val="lt1"/>
        </a:solidFill>
        <a:effectLst/>
      </p:bgPr>
    </p:bg>
    <p:spTree>
      <p:nvGrpSpPr>
        <p:cNvPr id="1" name="Shape 248"/>
        <p:cNvGrpSpPr/>
        <p:nvPr/>
      </p:nvGrpSpPr>
      <p:grpSpPr>
        <a:xfrm>
          <a:off x="0" y="0"/>
          <a:ext cx="0" cy="0"/>
          <a:chOff x="0" y="0"/>
          <a:chExt cx="0" cy="0"/>
        </a:xfrm>
      </p:grpSpPr>
      <p:pic>
        <p:nvPicPr>
          <p:cNvPr id="249" name="Google Shape;249;p34"/>
          <p:cNvPicPr preferRelativeResize="0"/>
          <p:nvPr/>
        </p:nvPicPr>
        <p:blipFill rotWithShape="1">
          <a:blip r:embed="rId2">
            <a:alphaModFix/>
          </a:blip>
          <a:srcRect/>
          <a:stretch/>
        </p:blipFill>
        <p:spPr>
          <a:xfrm>
            <a:off x="4433176" y="3558921"/>
            <a:ext cx="3380239" cy="216408"/>
          </a:xfrm>
          <a:prstGeom prst="rect">
            <a:avLst/>
          </a:prstGeom>
          <a:noFill/>
          <a:ln>
            <a:noFill/>
          </a:ln>
        </p:spPr>
      </p:pic>
    </p:spTree>
    <p:extLst>
      <p:ext uri="{BB962C8B-B14F-4D97-AF65-F5344CB8AC3E}">
        <p14:creationId xmlns:p14="http://schemas.microsoft.com/office/powerpoint/2010/main" val="10142325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Final Slide Option3">
  <p:cSld name="Final Slide Option3">
    <p:bg>
      <p:bgPr>
        <a:solidFill>
          <a:srgbClr val="595959"/>
        </a:solidFill>
        <a:effectLst/>
      </p:bgPr>
    </p:bg>
    <p:spTree>
      <p:nvGrpSpPr>
        <p:cNvPr id="1" name="Shape 250"/>
        <p:cNvGrpSpPr/>
        <p:nvPr/>
      </p:nvGrpSpPr>
      <p:grpSpPr>
        <a:xfrm>
          <a:off x="0" y="0"/>
          <a:ext cx="0" cy="0"/>
          <a:chOff x="0" y="0"/>
          <a:chExt cx="0" cy="0"/>
        </a:xfrm>
      </p:grpSpPr>
      <p:pic>
        <p:nvPicPr>
          <p:cNvPr id="251" name="Google Shape;251;p35"/>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3200066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3700"/>
              <a:buFont typeface="Arial"/>
              <a:buNone/>
              <a:defRPr sz="3700">
                <a:solidFill>
                  <a:schemeClr val="dk1"/>
                </a:solidFill>
              </a:defRPr>
            </a:lvl2pPr>
            <a:lvl3pPr lvl="2">
              <a:spcBef>
                <a:spcPts val="0"/>
              </a:spcBef>
              <a:spcAft>
                <a:spcPts val="0"/>
              </a:spcAft>
              <a:buClr>
                <a:schemeClr val="dk1"/>
              </a:buClr>
              <a:buSzPts val="3700"/>
              <a:buFont typeface="Arial"/>
              <a:buNone/>
              <a:defRPr sz="3700">
                <a:solidFill>
                  <a:schemeClr val="dk1"/>
                </a:solidFill>
              </a:defRPr>
            </a:lvl3pPr>
            <a:lvl4pPr lvl="3">
              <a:spcBef>
                <a:spcPts val="0"/>
              </a:spcBef>
              <a:spcAft>
                <a:spcPts val="0"/>
              </a:spcAft>
              <a:buClr>
                <a:schemeClr val="dk1"/>
              </a:buClr>
              <a:buSzPts val="3700"/>
              <a:buFont typeface="Arial"/>
              <a:buNone/>
              <a:defRPr sz="3700">
                <a:solidFill>
                  <a:schemeClr val="dk1"/>
                </a:solidFill>
              </a:defRPr>
            </a:lvl4pPr>
            <a:lvl5pPr lvl="4">
              <a:spcBef>
                <a:spcPts val="0"/>
              </a:spcBef>
              <a:spcAft>
                <a:spcPts val="0"/>
              </a:spcAft>
              <a:buClr>
                <a:schemeClr val="dk1"/>
              </a:buClr>
              <a:buSzPts val="3700"/>
              <a:buFont typeface="Arial"/>
              <a:buNone/>
              <a:defRPr sz="3700">
                <a:solidFill>
                  <a:schemeClr val="dk1"/>
                </a:solidFill>
              </a:defRPr>
            </a:lvl5pPr>
            <a:lvl6pPr lvl="5">
              <a:spcBef>
                <a:spcPts val="0"/>
              </a:spcBef>
              <a:spcAft>
                <a:spcPts val="0"/>
              </a:spcAft>
              <a:buClr>
                <a:schemeClr val="dk1"/>
              </a:buClr>
              <a:buSzPts val="3700"/>
              <a:buFont typeface="Arial"/>
              <a:buNone/>
              <a:defRPr sz="3700">
                <a:solidFill>
                  <a:schemeClr val="dk1"/>
                </a:solidFill>
              </a:defRPr>
            </a:lvl6pPr>
            <a:lvl7pPr lvl="6">
              <a:spcBef>
                <a:spcPts val="0"/>
              </a:spcBef>
              <a:spcAft>
                <a:spcPts val="0"/>
              </a:spcAft>
              <a:buClr>
                <a:schemeClr val="dk1"/>
              </a:buClr>
              <a:buSzPts val="3700"/>
              <a:buFont typeface="Arial"/>
              <a:buNone/>
              <a:defRPr sz="3700">
                <a:solidFill>
                  <a:schemeClr val="dk1"/>
                </a:solidFill>
              </a:defRPr>
            </a:lvl7pPr>
            <a:lvl8pPr lvl="7">
              <a:spcBef>
                <a:spcPts val="0"/>
              </a:spcBef>
              <a:spcAft>
                <a:spcPts val="0"/>
              </a:spcAft>
              <a:buClr>
                <a:schemeClr val="dk1"/>
              </a:buClr>
              <a:buSzPts val="3700"/>
              <a:buFont typeface="Arial"/>
              <a:buNone/>
              <a:defRPr sz="3700">
                <a:solidFill>
                  <a:schemeClr val="dk1"/>
                </a:solidFill>
              </a:defRPr>
            </a:lvl8pPr>
            <a:lvl9pPr lvl="8">
              <a:spcBef>
                <a:spcPts val="0"/>
              </a:spcBef>
              <a:spcAft>
                <a:spcPts val="0"/>
              </a:spcAft>
              <a:buClr>
                <a:schemeClr val="dk1"/>
              </a:buClr>
              <a:buSzPts val="3700"/>
              <a:buFont typeface="Arial"/>
              <a:buNone/>
              <a:defRPr sz="3700">
                <a:solidFill>
                  <a:schemeClr val="dk1"/>
                </a:solidFill>
              </a:defRPr>
            </a:lvl9pPr>
          </a:lstStyle>
          <a:p>
            <a:endParaRPr/>
          </a:p>
        </p:txBody>
      </p:sp>
      <p:sp>
        <p:nvSpPr>
          <p:cNvPr id="29" name="Shape 2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15600" y="740800"/>
            <a:ext cx="3744000" cy="10077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3200"/>
              <a:buFont typeface="Arial"/>
              <a:buNone/>
              <a:defRPr sz="3200">
                <a:solidFill>
                  <a:schemeClr val="dk1"/>
                </a:solidFill>
              </a:defRPr>
            </a:lvl2pPr>
            <a:lvl3pPr lvl="2">
              <a:spcBef>
                <a:spcPts val="0"/>
              </a:spcBef>
              <a:spcAft>
                <a:spcPts val="0"/>
              </a:spcAft>
              <a:buClr>
                <a:schemeClr val="dk1"/>
              </a:buClr>
              <a:buSzPts val="3200"/>
              <a:buFont typeface="Arial"/>
              <a:buNone/>
              <a:defRPr sz="3200">
                <a:solidFill>
                  <a:schemeClr val="dk1"/>
                </a:solidFill>
              </a:defRPr>
            </a:lvl3pPr>
            <a:lvl4pPr lvl="3">
              <a:spcBef>
                <a:spcPts val="0"/>
              </a:spcBef>
              <a:spcAft>
                <a:spcPts val="0"/>
              </a:spcAft>
              <a:buClr>
                <a:schemeClr val="dk1"/>
              </a:buClr>
              <a:buSzPts val="3200"/>
              <a:buFont typeface="Arial"/>
              <a:buNone/>
              <a:defRPr sz="3200">
                <a:solidFill>
                  <a:schemeClr val="dk1"/>
                </a:solidFill>
              </a:defRPr>
            </a:lvl4pPr>
            <a:lvl5pPr lvl="4">
              <a:spcBef>
                <a:spcPts val="0"/>
              </a:spcBef>
              <a:spcAft>
                <a:spcPts val="0"/>
              </a:spcAft>
              <a:buClr>
                <a:schemeClr val="dk1"/>
              </a:buClr>
              <a:buSzPts val="3200"/>
              <a:buFont typeface="Arial"/>
              <a:buNone/>
              <a:defRPr sz="3200">
                <a:solidFill>
                  <a:schemeClr val="dk1"/>
                </a:solidFill>
              </a:defRPr>
            </a:lvl5pPr>
            <a:lvl6pPr lvl="5">
              <a:spcBef>
                <a:spcPts val="0"/>
              </a:spcBef>
              <a:spcAft>
                <a:spcPts val="0"/>
              </a:spcAft>
              <a:buClr>
                <a:schemeClr val="dk1"/>
              </a:buClr>
              <a:buSzPts val="3200"/>
              <a:buFont typeface="Arial"/>
              <a:buNone/>
              <a:defRPr sz="3200">
                <a:solidFill>
                  <a:schemeClr val="dk1"/>
                </a:solidFill>
              </a:defRPr>
            </a:lvl6pPr>
            <a:lvl7pPr lvl="6">
              <a:spcBef>
                <a:spcPts val="0"/>
              </a:spcBef>
              <a:spcAft>
                <a:spcPts val="0"/>
              </a:spcAft>
              <a:buClr>
                <a:schemeClr val="dk1"/>
              </a:buClr>
              <a:buSzPts val="3200"/>
              <a:buFont typeface="Arial"/>
              <a:buNone/>
              <a:defRPr sz="3200">
                <a:solidFill>
                  <a:schemeClr val="dk1"/>
                </a:solidFill>
              </a:defRPr>
            </a:lvl7pPr>
            <a:lvl8pPr lvl="7">
              <a:spcBef>
                <a:spcPts val="0"/>
              </a:spcBef>
              <a:spcAft>
                <a:spcPts val="0"/>
              </a:spcAft>
              <a:buClr>
                <a:schemeClr val="dk1"/>
              </a:buClr>
              <a:buSzPts val="3200"/>
              <a:buFont typeface="Arial"/>
              <a:buNone/>
              <a:defRPr sz="3200">
                <a:solidFill>
                  <a:schemeClr val="dk1"/>
                </a:solidFill>
              </a:defRPr>
            </a:lvl8pPr>
            <a:lvl9pPr lvl="8">
              <a:spcBef>
                <a:spcPts val="0"/>
              </a:spcBef>
              <a:spcAft>
                <a:spcPts val="0"/>
              </a:spcAft>
              <a:buClr>
                <a:schemeClr val="dk1"/>
              </a:buClr>
              <a:buSzPts val="3200"/>
              <a:buFont typeface="Arial"/>
              <a:buNone/>
              <a:defRPr sz="3200">
                <a:solidFill>
                  <a:schemeClr val="dk1"/>
                </a:solidFill>
              </a:defRPr>
            </a:lvl9pPr>
          </a:lstStyle>
          <a:p>
            <a:endParaRPr/>
          </a:p>
        </p:txBody>
      </p:sp>
      <p:sp>
        <p:nvSpPr>
          <p:cNvPr id="32" name="Shape 32"/>
          <p:cNvSpPr txBox="1">
            <a:spLocks noGrp="1"/>
          </p:cNvSpPr>
          <p:nvPr>
            <p:ph type="body" idx="1"/>
          </p:nvPr>
        </p:nvSpPr>
        <p:spPr>
          <a:xfrm>
            <a:off x="415600" y="1852800"/>
            <a:ext cx="3744000" cy="4239300"/>
          </a:xfrm>
          <a:prstGeom prst="rect">
            <a:avLst/>
          </a:prstGeom>
          <a:noFill/>
          <a:ln>
            <a:noFill/>
          </a:ln>
        </p:spPr>
        <p:txBody>
          <a:bodyPr spcFirstLastPara="1" wrap="square" lIns="91425" tIns="91425" rIns="91425" bIns="91425" anchor="t" anchorCtr="0"/>
          <a:lstStyle>
            <a:lvl1pPr marL="457200" marR="0" lvl="0" indent="-330200" algn="l" rtl="0">
              <a:lnSpc>
                <a:spcPct val="115000"/>
              </a:lnSpc>
              <a:spcBef>
                <a:spcPts val="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33" name="Shape 33"/>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653666" y="600200"/>
            <a:ext cx="8490300" cy="54543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6400"/>
              <a:buFont typeface="Arial"/>
              <a:buNone/>
              <a:defRPr sz="64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6400"/>
              <a:buFont typeface="Arial"/>
              <a:buNone/>
              <a:defRPr sz="6400">
                <a:solidFill>
                  <a:schemeClr val="dk1"/>
                </a:solidFill>
              </a:defRPr>
            </a:lvl2pPr>
            <a:lvl3pPr lvl="2">
              <a:spcBef>
                <a:spcPts val="0"/>
              </a:spcBef>
              <a:spcAft>
                <a:spcPts val="0"/>
              </a:spcAft>
              <a:buClr>
                <a:schemeClr val="dk1"/>
              </a:buClr>
              <a:buSzPts val="6400"/>
              <a:buFont typeface="Arial"/>
              <a:buNone/>
              <a:defRPr sz="6400">
                <a:solidFill>
                  <a:schemeClr val="dk1"/>
                </a:solidFill>
              </a:defRPr>
            </a:lvl3pPr>
            <a:lvl4pPr lvl="3">
              <a:spcBef>
                <a:spcPts val="0"/>
              </a:spcBef>
              <a:spcAft>
                <a:spcPts val="0"/>
              </a:spcAft>
              <a:buClr>
                <a:schemeClr val="dk1"/>
              </a:buClr>
              <a:buSzPts val="6400"/>
              <a:buFont typeface="Arial"/>
              <a:buNone/>
              <a:defRPr sz="6400">
                <a:solidFill>
                  <a:schemeClr val="dk1"/>
                </a:solidFill>
              </a:defRPr>
            </a:lvl4pPr>
            <a:lvl5pPr lvl="4">
              <a:spcBef>
                <a:spcPts val="0"/>
              </a:spcBef>
              <a:spcAft>
                <a:spcPts val="0"/>
              </a:spcAft>
              <a:buClr>
                <a:schemeClr val="dk1"/>
              </a:buClr>
              <a:buSzPts val="6400"/>
              <a:buFont typeface="Arial"/>
              <a:buNone/>
              <a:defRPr sz="6400">
                <a:solidFill>
                  <a:schemeClr val="dk1"/>
                </a:solidFill>
              </a:defRPr>
            </a:lvl5pPr>
            <a:lvl6pPr lvl="5">
              <a:spcBef>
                <a:spcPts val="0"/>
              </a:spcBef>
              <a:spcAft>
                <a:spcPts val="0"/>
              </a:spcAft>
              <a:buClr>
                <a:schemeClr val="dk1"/>
              </a:buClr>
              <a:buSzPts val="6400"/>
              <a:buFont typeface="Arial"/>
              <a:buNone/>
              <a:defRPr sz="6400">
                <a:solidFill>
                  <a:schemeClr val="dk1"/>
                </a:solidFill>
              </a:defRPr>
            </a:lvl6pPr>
            <a:lvl7pPr lvl="6">
              <a:spcBef>
                <a:spcPts val="0"/>
              </a:spcBef>
              <a:spcAft>
                <a:spcPts val="0"/>
              </a:spcAft>
              <a:buClr>
                <a:schemeClr val="dk1"/>
              </a:buClr>
              <a:buSzPts val="6400"/>
              <a:buFont typeface="Arial"/>
              <a:buNone/>
              <a:defRPr sz="6400">
                <a:solidFill>
                  <a:schemeClr val="dk1"/>
                </a:solidFill>
              </a:defRPr>
            </a:lvl7pPr>
            <a:lvl8pPr lvl="7">
              <a:spcBef>
                <a:spcPts val="0"/>
              </a:spcBef>
              <a:spcAft>
                <a:spcPts val="0"/>
              </a:spcAft>
              <a:buClr>
                <a:schemeClr val="dk1"/>
              </a:buClr>
              <a:buSzPts val="6400"/>
              <a:buFont typeface="Arial"/>
              <a:buNone/>
              <a:defRPr sz="6400">
                <a:solidFill>
                  <a:schemeClr val="dk1"/>
                </a:solidFill>
              </a:defRPr>
            </a:lvl8pPr>
            <a:lvl9pPr lvl="8">
              <a:spcBef>
                <a:spcPts val="0"/>
              </a:spcBef>
              <a:spcAft>
                <a:spcPts val="0"/>
              </a:spcAft>
              <a:buClr>
                <a:schemeClr val="dk1"/>
              </a:buClr>
              <a:buSzPts val="6400"/>
              <a:buFont typeface="Arial"/>
              <a:buNone/>
              <a:defRPr sz="6400">
                <a:solidFill>
                  <a:schemeClr val="dk1"/>
                </a:solidFill>
              </a:defRPr>
            </a:lvl9pPr>
          </a:lstStyle>
          <a:p>
            <a:endParaRPr/>
          </a:p>
        </p:txBody>
      </p:sp>
      <p:sp>
        <p:nvSpPr>
          <p:cNvPr id="36" name="Shape 3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7"/>
        <p:cNvGrpSpPr/>
        <p:nvPr/>
      </p:nvGrpSpPr>
      <p:grpSpPr>
        <a:xfrm>
          <a:off x="0" y="0"/>
          <a:ext cx="0" cy="0"/>
          <a:chOff x="0" y="0"/>
          <a:chExt cx="0" cy="0"/>
        </a:xfrm>
      </p:grpSpPr>
      <p:sp>
        <p:nvSpPr>
          <p:cNvPr id="38" name="Shape 38"/>
          <p:cNvSpPr/>
          <p:nvPr/>
        </p:nvSpPr>
        <p:spPr>
          <a:xfrm>
            <a:off x="6096000" y="-166"/>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Shape 39"/>
          <p:cNvSpPr txBox="1">
            <a:spLocks noGrp="1"/>
          </p:cNvSpPr>
          <p:nvPr>
            <p:ph type="title"/>
          </p:nvPr>
        </p:nvSpPr>
        <p:spPr>
          <a:xfrm>
            <a:off x="354000" y="1644233"/>
            <a:ext cx="5393700" cy="1976400"/>
          </a:xfrm>
          <a:prstGeom prst="rect">
            <a:avLst/>
          </a:prstGeom>
          <a:noFill/>
          <a:ln>
            <a:noFill/>
          </a:ln>
        </p:spPr>
        <p:txBody>
          <a:bodyPr spcFirstLastPara="1" wrap="square" lIns="91425" tIns="91425" rIns="91425" bIns="91425" anchor="b" anchorCtr="0"/>
          <a:lstStyle>
            <a:lvl1pPr marR="0" lvl="0" algn="ctr" rtl="0">
              <a:lnSpc>
                <a:spcPct val="100000"/>
              </a:lnSpc>
              <a:spcBef>
                <a:spcPts val="0"/>
              </a:spcBef>
              <a:spcAft>
                <a:spcPts val="0"/>
              </a:spcAft>
              <a:buClr>
                <a:schemeClr val="dk1"/>
              </a:buClr>
              <a:buSzPts val="5600"/>
              <a:buFont typeface="Arial"/>
              <a:buNone/>
              <a:defRPr sz="5600" b="0" i="0" u="none" strike="noStrike" cap="none">
                <a:solidFill>
                  <a:schemeClr val="dk1"/>
                </a:solidFill>
                <a:latin typeface="Arial"/>
                <a:ea typeface="Arial"/>
                <a:cs typeface="Arial"/>
                <a:sym typeface="Arial"/>
              </a:defRPr>
            </a:lvl1pPr>
            <a:lvl2pPr lvl="1" algn="ctr">
              <a:spcBef>
                <a:spcPts val="0"/>
              </a:spcBef>
              <a:spcAft>
                <a:spcPts val="0"/>
              </a:spcAft>
              <a:buClr>
                <a:schemeClr val="dk1"/>
              </a:buClr>
              <a:buSzPts val="5600"/>
              <a:buFont typeface="Arial"/>
              <a:buNone/>
              <a:defRPr sz="5600">
                <a:solidFill>
                  <a:schemeClr val="dk1"/>
                </a:solidFill>
              </a:defRPr>
            </a:lvl2pPr>
            <a:lvl3pPr lvl="2" algn="ctr">
              <a:spcBef>
                <a:spcPts val="0"/>
              </a:spcBef>
              <a:spcAft>
                <a:spcPts val="0"/>
              </a:spcAft>
              <a:buClr>
                <a:schemeClr val="dk1"/>
              </a:buClr>
              <a:buSzPts val="5600"/>
              <a:buFont typeface="Arial"/>
              <a:buNone/>
              <a:defRPr sz="5600">
                <a:solidFill>
                  <a:schemeClr val="dk1"/>
                </a:solidFill>
              </a:defRPr>
            </a:lvl3pPr>
            <a:lvl4pPr lvl="3" algn="ctr">
              <a:spcBef>
                <a:spcPts val="0"/>
              </a:spcBef>
              <a:spcAft>
                <a:spcPts val="0"/>
              </a:spcAft>
              <a:buClr>
                <a:schemeClr val="dk1"/>
              </a:buClr>
              <a:buSzPts val="5600"/>
              <a:buFont typeface="Arial"/>
              <a:buNone/>
              <a:defRPr sz="5600">
                <a:solidFill>
                  <a:schemeClr val="dk1"/>
                </a:solidFill>
              </a:defRPr>
            </a:lvl4pPr>
            <a:lvl5pPr lvl="4" algn="ctr">
              <a:spcBef>
                <a:spcPts val="0"/>
              </a:spcBef>
              <a:spcAft>
                <a:spcPts val="0"/>
              </a:spcAft>
              <a:buClr>
                <a:schemeClr val="dk1"/>
              </a:buClr>
              <a:buSzPts val="5600"/>
              <a:buFont typeface="Arial"/>
              <a:buNone/>
              <a:defRPr sz="5600">
                <a:solidFill>
                  <a:schemeClr val="dk1"/>
                </a:solidFill>
              </a:defRPr>
            </a:lvl5pPr>
            <a:lvl6pPr lvl="5" algn="ctr">
              <a:spcBef>
                <a:spcPts val="0"/>
              </a:spcBef>
              <a:spcAft>
                <a:spcPts val="0"/>
              </a:spcAft>
              <a:buClr>
                <a:schemeClr val="dk1"/>
              </a:buClr>
              <a:buSzPts val="5600"/>
              <a:buFont typeface="Arial"/>
              <a:buNone/>
              <a:defRPr sz="5600">
                <a:solidFill>
                  <a:schemeClr val="dk1"/>
                </a:solidFill>
              </a:defRPr>
            </a:lvl6pPr>
            <a:lvl7pPr lvl="6" algn="ctr">
              <a:spcBef>
                <a:spcPts val="0"/>
              </a:spcBef>
              <a:spcAft>
                <a:spcPts val="0"/>
              </a:spcAft>
              <a:buClr>
                <a:schemeClr val="dk1"/>
              </a:buClr>
              <a:buSzPts val="5600"/>
              <a:buFont typeface="Arial"/>
              <a:buNone/>
              <a:defRPr sz="5600">
                <a:solidFill>
                  <a:schemeClr val="dk1"/>
                </a:solidFill>
              </a:defRPr>
            </a:lvl7pPr>
            <a:lvl8pPr lvl="7" algn="ctr">
              <a:spcBef>
                <a:spcPts val="0"/>
              </a:spcBef>
              <a:spcAft>
                <a:spcPts val="0"/>
              </a:spcAft>
              <a:buClr>
                <a:schemeClr val="dk1"/>
              </a:buClr>
              <a:buSzPts val="5600"/>
              <a:buFont typeface="Arial"/>
              <a:buNone/>
              <a:defRPr sz="5600">
                <a:solidFill>
                  <a:schemeClr val="dk1"/>
                </a:solidFill>
              </a:defRPr>
            </a:lvl8pPr>
            <a:lvl9pPr lvl="8" algn="ctr">
              <a:spcBef>
                <a:spcPts val="0"/>
              </a:spcBef>
              <a:spcAft>
                <a:spcPts val="0"/>
              </a:spcAft>
              <a:buClr>
                <a:schemeClr val="dk1"/>
              </a:buClr>
              <a:buSzPts val="5600"/>
              <a:buFont typeface="Arial"/>
              <a:buNone/>
              <a:defRPr sz="5600">
                <a:solidFill>
                  <a:schemeClr val="dk1"/>
                </a:solidFill>
              </a:defRPr>
            </a:lvl9pPr>
          </a:lstStyle>
          <a:p>
            <a:endParaRPr/>
          </a:p>
        </p:txBody>
      </p:sp>
      <p:sp>
        <p:nvSpPr>
          <p:cNvPr id="40" name="Shape 40"/>
          <p:cNvSpPr txBox="1">
            <a:spLocks noGrp="1"/>
          </p:cNvSpPr>
          <p:nvPr>
            <p:ph type="subTitle" idx="1"/>
          </p:nvPr>
        </p:nvSpPr>
        <p:spPr>
          <a:xfrm>
            <a:off x="354000" y="3737433"/>
            <a:ext cx="5393700" cy="1646700"/>
          </a:xfrm>
          <a:prstGeom prst="rect">
            <a:avLst/>
          </a:prstGeom>
          <a:noFill/>
          <a:ln>
            <a:noFill/>
          </a:ln>
        </p:spPr>
        <p:txBody>
          <a:bodyPr spcFirstLastPara="1" wrap="square" lIns="91425" tIns="91425" rIns="91425" bIns="91425" anchor="t" anchorCtr="0"/>
          <a:lstStyle>
            <a:lvl1pPr marR="0" lvl="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41" name="Shape 41"/>
          <p:cNvSpPr txBox="1">
            <a:spLocks noGrp="1"/>
          </p:cNvSpPr>
          <p:nvPr>
            <p:ph type="body" idx="2"/>
          </p:nvPr>
        </p:nvSpPr>
        <p:spPr>
          <a:xfrm>
            <a:off x="6586000" y="965433"/>
            <a:ext cx="5115900" cy="4926900"/>
          </a:xfrm>
          <a:prstGeom prst="rect">
            <a:avLst/>
          </a:prstGeom>
          <a:noFill/>
          <a:ln>
            <a:noFill/>
          </a:ln>
        </p:spPr>
        <p:txBody>
          <a:bodyPr spcFirstLastPara="1" wrap="square" lIns="91425" tIns="91425" rIns="91425" bIns="91425" anchor="ctr"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2" name="Shape 42"/>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3"/>
        <p:cNvGrpSpPr/>
        <p:nvPr/>
      </p:nvGrpSpPr>
      <p:grpSpPr>
        <a:xfrm>
          <a:off x="0" y="0"/>
          <a:ext cx="0" cy="0"/>
          <a:chOff x="0" y="0"/>
          <a:chExt cx="0" cy="0"/>
        </a:xfrm>
      </p:grpSpPr>
      <p:sp>
        <p:nvSpPr>
          <p:cNvPr id="44" name="Shape 44"/>
          <p:cNvSpPr txBox="1">
            <a:spLocks noGrp="1"/>
          </p:cNvSpPr>
          <p:nvPr>
            <p:ph type="body" idx="1"/>
          </p:nvPr>
        </p:nvSpPr>
        <p:spPr>
          <a:xfrm>
            <a:off x="415600" y="5640766"/>
            <a:ext cx="7998300" cy="806700"/>
          </a:xfrm>
          <a:prstGeom prst="rect">
            <a:avLst/>
          </a:prstGeom>
          <a:noFill/>
          <a:ln>
            <a:noFill/>
          </a:ln>
        </p:spPr>
        <p:txBody>
          <a:bodyPr spcFirstLastPara="1" wrap="square" lIns="91425" tIns="91425" rIns="91425" bIns="91425" anchor="ctr" anchorCtr="0"/>
          <a:lstStyle>
            <a:lvl1pPr marL="457200" marR="0" lvl="0" indent="-228600" algn="l" rtl="0">
              <a:lnSpc>
                <a:spcPct val="100000"/>
              </a:lnSpc>
              <a:spcBef>
                <a:spcPts val="0"/>
              </a:spcBef>
              <a:spcAft>
                <a:spcPts val="0"/>
              </a:spcAft>
              <a:buClr>
                <a:schemeClr val="dk2"/>
              </a:buClr>
              <a:buSzPts val="2400"/>
              <a:buFont typeface="Arial"/>
              <a:buNone/>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5" name="Shape 45"/>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image" Target="../media/image1.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3700"/>
              <a:buFont typeface="Arial"/>
              <a:buNone/>
              <a:defRPr sz="3700">
                <a:solidFill>
                  <a:schemeClr val="dk1"/>
                </a:solidFill>
              </a:defRPr>
            </a:lvl2pPr>
            <a:lvl3pPr lvl="2">
              <a:spcBef>
                <a:spcPts val="0"/>
              </a:spcBef>
              <a:spcAft>
                <a:spcPts val="0"/>
              </a:spcAft>
              <a:buClr>
                <a:schemeClr val="dk1"/>
              </a:buClr>
              <a:buSzPts val="3700"/>
              <a:buFont typeface="Arial"/>
              <a:buNone/>
              <a:defRPr sz="3700">
                <a:solidFill>
                  <a:schemeClr val="dk1"/>
                </a:solidFill>
              </a:defRPr>
            </a:lvl3pPr>
            <a:lvl4pPr lvl="3">
              <a:spcBef>
                <a:spcPts val="0"/>
              </a:spcBef>
              <a:spcAft>
                <a:spcPts val="0"/>
              </a:spcAft>
              <a:buClr>
                <a:schemeClr val="dk1"/>
              </a:buClr>
              <a:buSzPts val="3700"/>
              <a:buFont typeface="Arial"/>
              <a:buNone/>
              <a:defRPr sz="3700">
                <a:solidFill>
                  <a:schemeClr val="dk1"/>
                </a:solidFill>
              </a:defRPr>
            </a:lvl4pPr>
            <a:lvl5pPr lvl="4">
              <a:spcBef>
                <a:spcPts val="0"/>
              </a:spcBef>
              <a:spcAft>
                <a:spcPts val="0"/>
              </a:spcAft>
              <a:buClr>
                <a:schemeClr val="dk1"/>
              </a:buClr>
              <a:buSzPts val="3700"/>
              <a:buFont typeface="Arial"/>
              <a:buNone/>
              <a:defRPr sz="3700">
                <a:solidFill>
                  <a:schemeClr val="dk1"/>
                </a:solidFill>
              </a:defRPr>
            </a:lvl5pPr>
            <a:lvl6pPr lvl="5">
              <a:spcBef>
                <a:spcPts val="0"/>
              </a:spcBef>
              <a:spcAft>
                <a:spcPts val="0"/>
              </a:spcAft>
              <a:buClr>
                <a:schemeClr val="dk1"/>
              </a:buClr>
              <a:buSzPts val="3700"/>
              <a:buFont typeface="Arial"/>
              <a:buNone/>
              <a:defRPr sz="3700">
                <a:solidFill>
                  <a:schemeClr val="dk1"/>
                </a:solidFill>
              </a:defRPr>
            </a:lvl6pPr>
            <a:lvl7pPr lvl="6">
              <a:spcBef>
                <a:spcPts val="0"/>
              </a:spcBef>
              <a:spcAft>
                <a:spcPts val="0"/>
              </a:spcAft>
              <a:buClr>
                <a:schemeClr val="dk1"/>
              </a:buClr>
              <a:buSzPts val="3700"/>
              <a:buFont typeface="Arial"/>
              <a:buNone/>
              <a:defRPr sz="3700">
                <a:solidFill>
                  <a:schemeClr val="dk1"/>
                </a:solidFill>
              </a:defRPr>
            </a:lvl7pPr>
            <a:lvl8pPr lvl="7">
              <a:spcBef>
                <a:spcPts val="0"/>
              </a:spcBef>
              <a:spcAft>
                <a:spcPts val="0"/>
              </a:spcAft>
              <a:buClr>
                <a:schemeClr val="dk1"/>
              </a:buClr>
              <a:buSzPts val="3700"/>
              <a:buFont typeface="Arial"/>
              <a:buNone/>
              <a:defRPr sz="3700">
                <a:solidFill>
                  <a:schemeClr val="dk1"/>
                </a:solidFill>
              </a:defRPr>
            </a:lvl8pPr>
            <a:lvl9pPr lvl="8">
              <a:spcBef>
                <a:spcPts val="0"/>
              </a:spcBef>
              <a:spcAft>
                <a:spcPts val="0"/>
              </a:spcAft>
              <a:buClr>
                <a:schemeClr val="dk1"/>
              </a:buClr>
              <a:buSzPts val="3700"/>
              <a:buFont typeface="Arial"/>
              <a:buNone/>
              <a:defRPr sz="3700">
                <a:solidFill>
                  <a:schemeClr val="dk1"/>
                </a:solidFill>
              </a:defRPr>
            </a:lvl9pPr>
          </a:lstStyle>
          <a:p>
            <a:endParaRPr/>
          </a:p>
        </p:txBody>
      </p:sp>
      <p:sp>
        <p:nvSpPr>
          <p:cNvPr id="7" name="Shape 7"/>
          <p:cNvSpPr txBox="1">
            <a:spLocks noGrp="1"/>
          </p:cNvSpPr>
          <p:nvPr>
            <p:ph type="body" idx="1"/>
          </p:nvPr>
        </p:nvSpPr>
        <p:spPr>
          <a:xfrm>
            <a:off x="415600" y="1536633"/>
            <a:ext cx="11360700" cy="4555200"/>
          </a:xfrm>
          <a:prstGeom prst="rect">
            <a:avLst/>
          </a:prstGeom>
          <a:noFill/>
          <a:ln>
            <a:noFill/>
          </a:ln>
        </p:spPr>
        <p:txBody>
          <a:bodyPr spcFirstLastPara="1" wrap="square" lIns="91425" tIns="91425" rIns="91425" bIns="91425" anchor="t"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Google Shape;7;p1"/>
          <p:cNvSpPr txBox="1">
            <a:spLocks noGrp="1"/>
          </p:cNvSpPr>
          <p:nvPr>
            <p:ph type="title"/>
          </p:nvPr>
        </p:nvSpPr>
        <p:spPr>
          <a:xfrm>
            <a:off x="623888" y="417600"/>
            <a:ext cx="10944225" cy="906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 name="Google Shape;8;p1"/>
          <p:cNvSpPr txBox="1">
            <a:spLocks noGrp="1"/>
          </p:cNvSpPr>
          <p:nvPr>
            <p:ph type="body" idx="1"/>
          </p:nvPr>
        </p:nvSpPr>
        <p:spPr>
          <a:xfrm>
            <a:off x="623888" y="1704975"/>
            <a:ext cx="10944225" cy="4285174"/>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Google Shape;9;p1"/>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 name="Google Shape;10;p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11" name="Google Shape;11;p1"/>
          <p:cNvPicPr preferRelativeResize="0"/>
          <p:nvPr/>
        </p:nvPicPr>
        <p:blipFill rotWithShape="1">
          <a:blip r:embed="rId36">
            <a:alphaModFix/>
          </a:blip>
          <a:srcRect/>
          <a:stretch/>
        </p:blipFill>
        <p:spPr>
          <a:xfrm>
            <a:off x="622609" y="6376789"/>
            <a:ext cx="926438" cy="282488"/>
          </a:xfrm>
          <a:prstGeom prst="rect">
            <a:avLst/>
          </a:prstGeom>
          <a:noFill/>
          <a:ln>
            <a:noFill/>
          </a:ln>
        </p:spPr>
      </p:pic>
      <p:sp>
        <p:nvSpPr>
          <p:cNvPr id="12" name="Google Shape;12;p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639134937"/>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514"/>
        <p:cNvGrpSpPr/>
        <p:nvPr/>
      </p:nvGrpSpPr>
      <p:grpSpPr>
        <a:xfrm>
          <a:off x="0" y="0"/>
          <a:ext cx="0" cy="0"/>
          <a:chOff x="0" y="0"/>
          <a:chExt cx="0" cy="0"/>
        </a:xfrm>
      </p:grpSpPr>
      <p:sp>
        <p:nvSpPr>
          <p:cNvPr id="515" name="Google Shape;515;p72"/>
          <p:cNvSpPr txBox="1">
            <a:spLocks noGrp="1"/>
          </p:cNvSpPr>
          <p:nvPr>
            <p:ph type="ctrTitle"/>
          </p:nvPr>
        </p:nvSpPr>
        <p:spPr>
          <a:xfrm>
            <a:off x="630353" y="1681201"/>
            <a:ext cx="4978400" cy="2063261"/>
          </a:xfrm>
          <a:prstGeom prst="rect">
            <a:avLst/>
          </a:prstGeom>
          <a:noFill/>
          <a:ln>
            <a:noFill/>
          </a:ln>
        </p:spPr>
        <p:txBody>
          <a:bodyPr spcFirstLastPara="1" wrap="square" lIns="0" tIns="0" rIns="0" bIns="0" anchor="t" anchorCtr="0">
            <a:noAutofit/>
          </a:bodyPr>
          <a:lstStyle/>
          <a:p>
            <a:pPr marL="0" marR="0" lvl="0" indent="0" algn="l" rtl="0">
              <a:lnSpc>
                <a:spcPct val="110526"/>
              </a:lnSpc>
              <a:spcBef>
                <a:spcPts val="0"/>
              </a:spcBef>
              <a:spcAft>
                <a:spcPts val="0"/>
              </a:spcAft>
              <a:buClr>
                <a:schemeClr val="lt2"/>
              </a:buClr>
              <a:buFont typeface="Times New Roman"/>
              <a:buNone/>
            </a:pPr>
            <a:r>
              <a:rPr lang="pl-PL" sz="3800" b="1" i="0" u="none" strike="noStrike" cap="none" dirty="0" err="1">
                <a:solidFill>
                  <a:schemeClr val="lt2"/>
                </a:solidFill>
                <a:latin typeface="Times New Roman"/>
                <a:ea typeface="Times New Roman"/>
                <a:cs typeface="Times New Roman"/>
                <a:sym typeface="Times New Roman"/>
              </a:rPr>
              <a:t>Grammar</a:t>
            </a:r>
            <a:br>
              <a:rPr lang="pl-PL" dirty="0"/>
            </a:br>
            <a:r>
              <a:rPr lang="pl-PL" dirty="0"/>
              <a:t>B2</a:t>
            </a:r>
            <a:br>
              <a:rPr lang="pl-PL" dirty="0"/>
            </a:br>
            <a:r>
              <a:rPr lang="pl-PL" dirty="0" err="1"/>
              <a:t>verb</a:t>
            </a:r>
            <a:r>
              <a:rPr lang="pl-PL" dirty="0"/>
              <a:t> </a:t>
            </a:r>
            <a:r>
              <a:rPr lang="pl-PL" dirty="0" err="1"/>
              <a:t>patterns</a:t>
            </a:r>
            <a:r>
              <a:rPr lang="pl-PL" dirty="0"/>
              <a:t>: </a:t>
            </a:r>
            <a:r>
              <a:rPr lang="pl-PL" i="1" dirty="0"/>
              <a:t>-</a:t>
            </a:r>
            <a:r>
              <a:rPr lang="pl-PL" i="1" dirty="0" err="1"/>
              <a:t>ing</a:t>
            </a:r>
            <a:r>
              <a:rPr lang="pl-PL" i="1" dirty="0"/>
              <a:t> </a:t>
            </a:r>
            <a:r>
              <a:rPr lang="pl-PL" dirty="0"/>
              <a:t>and </a:t>
            </a:r>
            <a:r>
              <a:rPr lang="pl-PL" dirty="0" err="1"/>
              <a:t>infinitives</a:t>
            </a:r>
            <a:endParaRPr sz="3800" b="1" i="0" u="none" strike="noStrike" cap="none" dirty="0">
              <a:solidFill>
                <a:schemeClr val="lt2"/>
              </a:solidFill>
              <a:latin typeface="Times New Roman"/>
              <a:ea typeface="Times New Roman"/>
              <a:cs typeface="Times New Roman"/>
              <a:sym typeface="Times New Roman"/>
            </a:endParaRPr>
          </a:p>
        </p:txBody>
      </p:sp>
      <p:sp>
        <p:nvSpPr>
          <p:cNvPr id="519" name="Google Shape;519;p7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800" b="1" i="0" u="none" strike="noStrike" kern="0" cap="none" spc="0" normalizeH="0" baseline="0" noProof="0">
                <a:ln>
                  <a:noFill/>
                </a:ln>
                <a:solidFill>
                  <a:srgbClr val="003057"/>
                </a:solidFill>
                <a:effectLst/>
                <a:uLnTx/>
                <a:uFillTx/>
                <a:latin typeface="Arial"/>
                <a:ea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sz="800" b="1" i="0" u="none" strike="noStrike" kern="0" cap="none" spc="0" normalizeH="0" baseline="0" noProof="0">
              <a:ln>
                <a:noFill/>
              </a:ln>
              <a:solidFill>
                <a:srgbClr val="003057"/>
              </a:solidFill>
              <a:effectLst/>
              <a:uLnTx/>
              <a:uFillTx/>
              <a:latin typeface="Arial"/>
              <a:ea typeface="Arial"/>
              <a:cs typeface="Arial"/>
              <a:sym typeface="Arial"/>
            </a:endParaRPr>
          </a:p>
        </p:txBody>
      </p:sp>
      <p:cxnSp>
        <p:nvCxnSpPr>
          <p:cNvPr id="522" name="Google Shape;522;p72"/>
          <p:cNvCxnSpPr/>
          <p:nvPr/>
        </p:nvCxnSpPr>
        <p:spPr>
          <a:xfrm>
            <a:off x="11339674" y="6520813"/>
            <a:ext cx="0" cy="86400"/>
          </a:xfrm>
          <a:prstGeom prst="straightConnector1">
            <a:avLst/>
          </a:prstGeom>
          <a:noFill/>
          <a:ln w="9525" cap="flat" cmpd="sng">
            <a:solidFill>
              <a:schemeClr val="lt2"/>
            </a:solidFill>
            <a:prstDash val="solid"/>
            <a:round/>
            <a:headEnd type="none" w="sm" len="sm"/>
            <a:tailEnd type="none" w="sm" len="sm"/>
          </a:ln>
        </p:spPr>
      </p:cxnSp>
      <p:pic>
        <p:nvPicPr>
          <p:cNvPr id="9" name="Picture 8">
            <a:extLst>
              <a:ext uri="{FF2B5EF4-FFF2-40B4-BE49-F238E27FC236}">
                <a16:creationId xmlns:a16="http://schemas.microsoft.com/office/drawing/2014/main" id="{8C61F1FC-170E-49C8-A65C-9763D1CAD3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257" y="170583"/>
            <a:ext cx="1629740" cy="1287157"/>
          </a:xfrm>
          <a:prstGeom prst="rect">
            <a:avLst/>
          </a:prstGeom>
        </p:spPr>
      </p:pic>
      <p:sp>
        <p:nvSpPr>
          <p:cNvPr id="12" name="Google Shape;516;p72">
            <a:extLst>
              <a:ext uri="{FF2B5EF4-FFF2-40B4-BE49-F238E27FC236}">
                <a16:creationId xmlns:a16="http://schemas.microsoft.com/office/drawing/2014/main" id="{750676B8-01F4-467A-849A-BDAB2B8DE0F2}"/>
              </a:ext>
            </a:extLst>
          </p:cNvPr>
          <p:cNvSpPr txBox="1">
            <a:spLocks/>
          </p:cNvSpPr>
          <p:nvPr/>
        </p:nvSpPr>
        <p:spPr>
          <a:xfrm>
            <a:off x="628654" y="4534278"/>
            <a:ext cx="4592145" cy="1130791"/>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lnSpc>
                <a:spcPct val="100000"/>
              </a:lnSpc>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0" i="0" u="none" strike="noStrike" kern="0" cap="none" spc="0" normalizeH="0" baseline="0" noProof="0" dirty="0">
                <a:ln>
                  <a:noFill/>
                </a:ln>
                <a:solidFill>
                  <a:srgbClr val="003057"/>
                </a:solidFill>
                <a:effectLst/>
                <a:uLnTx/>
                <a:uFillTx/>
                <a:latin typeface="Arial"/>
                <a:cs typeface="Arial"/>
                <a:sym typeface="Arial"/>
              </a:rPr>
              <a:t>Recommended for:</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Gold Experience</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Focus</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High Note</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endParaRPr kumimoji="0" lang="en-US" sz="1800" b="0" i="0" u="none" strike="noStrike" kern="0" cap="none" spc="0" normalizeH="0" baseline="0" noProof="0" dirty="0">
              <a:ln>
                <a:noFill/>
              </a:ln>
              <a:solidFill>
                <a:srgbClr val="003057"/>
              </a:solidFill>
              <a:effectLst/>
              <a:uLnTx/>
              <a:uFillTx/>
              <a:latin typeface="Arial"/>
              <a:cs typeface="Arial"/>
              <a:sym typeface="Arial"/>
            </a:endParaRPr>
          </a:p>
        </p:txBody>
      </p:sp>
      <p:sp>
        <p:nvSpPr>
          <p:cNvPr id="15" name="Google Shape;517;p72">
            <a:extLst>
              <a:ext uri="{FF2B5EF4-FFF2-40B4-BE49-F238E27FC236}">
                <a16:creationId xmlns:a16="http://schemas.microsoft.com/office/drawing/2014/main" id="{9E7443F2-ADCF-44DA-B96A-6A7DA36E8660}"/>
              </a:ext>
            </a:extLst>
          </p:cNvPr>
          <p:cNvSpPr txBox="1">
            <a:spLocks noGrp="1"/>
          </p:cNvSpPr>
          <p:nvPr>
            <p:ph type="body" idx="2"/>
          </p:nvPr>
        </p:nvSpPr>
        <p:spPr>
          <a:xfrm>
            <a:off x="626150" y="6371879"/>
            <a:ext cx="5287404" cy="285750"/>
          </a:xfrm>
          <a:prstGeom prst="rect">
            <a:avLst/>
          </a:prstGeom>
          <a:noFill/>
          <a:ln>
            <a:noFill/>
          </a:ln>
        </p:spPr>
        <p:txBody>
          <a:bodyPr spcFirstLastPara="1" wrap="square" lIns="0" tIns="0" rIns="0" bIns="0" anchor="t" anchorCtr="0">
            <a:noAutofit/>
          </a:bodyPr>
          <a:lstStyle/>
          <a:p>
            <a:pPr marL="0" marR="0" lvl="0" indent="0" algn="l" rtl="0">
              <a:lnSpc>
                <a:spcPct val="122222"/>
              </a:lnSpc>
              <a:spcBef>
                <a:spcPts val="0"/>
              </a:spcBef>
              <a:spcAft>
                <a:spcPts val="0"/>
              </a:spcAft>
              <a:buClr>
                <a:schemeClr val="lt2"/>
              </a:buClr>
              <a:buFont typeface="Arial"/>
              <a:buNone/>
            </a:pPr>
            <a:r>
              <a:rPr lang="pl-PL" sz="1800" b="0" i="0" u="none" strike="noStrike" cap="none" dirty="0">
                <a:solidFill>
                  <a:schemeClr val="lt2"/>
                </a:solidFill>
                <a:latin typeface="Arial"/>
                <a:ea typeface="Arial"/>
                <a:cs typeface="Arial"/>
                <a:sym typeface="Arial"/>
              </a:rPr>
              <a:t>2019</a:t>
            </a:r>
            <a:endParaRPr sz="1800" b="0" i="0" u="none" strike="noStrike" cap="none" dirty="0">
              <a:solidFill>
                <a:schemeClr val="lt2"/>
              </a:solidFill>
              <a:latin typeface="Arial"/>
              <a:ea typeface="Arial"/>
              <a:cs typeface="Arial"/>
              <a:sym typeface="Arial"/>
            </a:endParaRPr>
          </a:p>
        </p:txBody>
      </p:sp>
    </p:spTree>
    <p:extLst>
      <p:ext uri="{BB962C8B-B14F-4D97-AF65-F5344CB8AC3E}">
        <p14:creationId xmlns:p14="http://schemas.microsoft.com/office/powerpoint/2010/main" val="143768618"/>
      </p:ext>
    </p:extLst>
  </p:cSld>
  <p:clrMapOvr>
    <a:masterClrMapping/>
  </p:clrMapOvr>
  <p:transition spd="med">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idx="4294967295"/>
          </p:nvPr>
        </p:nvSpPr>
        <p:spPr>
          <a:xfrm>
            <a:off x="450600" y="229375"/>
            <a:ext cx="11815800" cy="13122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dirty="0">
                <a:solidFill>
                  <a:srgbClr val="1C4587"/>
                </a:solidFill>
                <a:latin typeface="Open Sans"/>
                <a:ea typeface="Open Sans"/>
                <a:cs typeface="Open Sans"/>
                <a:sym typeface="Open Sans"/>
              </a:rPr>
              <a:t>4. </a:t>
            </a:r>
            <a:r>
              <a:rPr lang="en-US" sz="4400" b="1" dirty="0">
                <a:solidFill>
                  <a:srgbClr val="1C4587"/>
                </a:solidFill>
                <a:latin typeface="Open Sans"/>
                <a:ea typeface="Open Sans"/>
                <a:cs typeface="Open Sans"/>
                <a:sym typeface="Open Sans"/>
              </a:rPr>
              <a:t>v</a:t>
            </a:r>
            <a:r>
              <a:rPr lang="en-US" sz="4400" b="1" i="0" u="none" strike="noStrike" cap="none" dirty="0">
                <a:solidFill>
                  <a:srgbClr val="1C4587"/>
                </a:solidFill>
                <a:latin typeface="Open Sans"/>
                <a:ea typeface="Open Sans"/>
                <a:cs typeface="Open Sans"/>
                <a:sym typeface="Open Sans"/>
              </a:rPr>
              <a:t>erb patterns with </a:t>
            </a:r>
            <a:r>
              <a:rPr lang="en-US" sz="4400" b="1" i="1" u="none" strike="noStrike" cap="none" dirty="0">
                <a:solidFill>
                  <a:srgbClr val="1C4587"/>
                </a:solidFill>
                <a:latin typeface="Open Sans"/>
                <a:ea typeface="Open Sans"/>
                <a:cs typeface="Open Sans"/>
                <a:sym typeface="Open Sans"/>
              </a:rPr>
              <a:t>–</a:t>
            </a:r>
            <a:r>
              <a:rPr lang="en-US" sz="4400" b="1" i="1" u="none" strike="noStrike" cap="none" dirty="0" err="1">
                <a:solidFill>
                  <a:srgbClr val="1C4587"/>
                </a:solidFill>
                <a:latin typeface="Open Sans"/>
                <a:ea typeface="Open Sans"/>
                <a:cs typeface="Open Sans"/>
                <a:sym typeface="Open Sans"/>
              </a:rPr>
              <a:t>ing</a:t>
            </a:r>
            <a:r>
              <a:rPr lang="en-US" sz="4400" b="1" i="1" u="none" strike="noStrike" cap="none" dirty="0">
                <a:solidFill>
                  <a:srgbClr val="1C4587"/>
                </a:solidFill>
                <a:latin typeface="Open Sans"/>
                <a:ea typeface="Open Sans"/>
                <a:cs typeface="Open Sans"/>
                <a:sym typeface="Open Sans"/>
              </a:rPr>
              <a:t> </a:t>
            </a:r>
            <a:r>
              <a:rPr lang="en-US" sz="4400" b="1" i="0" u="none" strike="noStrike" cap="none" dirty="0">
                <a:solidFill>
                  <a:srgbClr val="1C4587"/>
                </a:solidFill>
                <a:latin typeface="Open Sans"/>
                <a:ea typeface="Open Sans"/>
                <a:cs typeface="Open Sans"/>
                <a:sym typeface="Open Sans"/>
              </a:rPr>
              <a:t>and infinitives</a:t>
            </a:r>
            <a:endParaRPr sz="4400" b="0" i="0" u="none" strike="noStrike" cap="none" dirty="0">
              <a:solidFill>
                <a:srgbClr val="1C4587"/>
              </a:solidFill>
              <a:latin typeface="Open Sans"/>
              <a:ea typeface="Open Sans"/>
              <a:cs typeface="Open Sans"/>
              <a:sym typeface="Open Sans"/>
            </a:endParaRPr>
          </a:p>
        </p:txBody>
      </p:sp>
      <p:sp>
        <p:nvSpPr>
          <p:cNvPr id="207" name="Shape 207"/>
          <p:cNvSpPr txBox="1"/>
          <p:nvPr/>
        </p:nvSpPr>
        <p:spPr>
          <a:xfrm>
            <a:off x="273177" y="1354495"/>
            <a:ext cx="6550700" cy="338554"/>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chemeClr val="dk1"/>
              </a:buClr>
              <a:buSzPts val="1600"/>
              <a:buFont typeface="Open Sans"/>
              <a:buAutoNum type="alphaUcPeriod"/>
            </a:pPr>
            <a:r>
              <a:rPr lang="en-US" sz="1600" b="0" i="0" u="none" strike="noStrike" cap="none">
                <a:solidFill>
                  <a:schemeClr val="dk1"/>
                </a:solidFill>
                <a:latin typeface="Open Sans"/>
                <a:ea typeface="Open Sans"/>
                <a:cs typeface="Open Sans"/>
                <a:sym typeface="Open Sans"/>
              </a:rPr>
              <a:t>I remembered to turn off the lights before we left.</a:t>
            </a:r>
            <a:endParaRPr/>
          </a:p>
        </p:txBody>
      </p:sp>
      <p:sp>
        <p:nvSpPr>
          <p:cNvPr id="208" name="Shape 208"/>
          <p:cNvSpPr txBox="1"/>
          <p:nvPr/>
        </p:nvSpPr>
        <p:spPr>
          <a:xfrm>
            <a:off x="273177" y="1658875"/>
            <a:ext cx="6550700" cy="338554"/>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C00000"/>
              </a:buClr>
              <a:buSzPts val="1600"/>
              <a:buFont typeface="Open Sans"/>
              <a:buAutoNum type="alphaUcPeriod" startAt="2"/>
            </a:pPr>
            <a:r>
              <a:rPr lang="en-US" sz="1600" i="0" u="none" strike="noStrike" cap="none">
                <a:solidFill>
                  <a:srgbClr val="C00000"/>
                </a:solidFill>
                <a:latin typeface="Open Sans"/>
                <a:ea typeface="Open Sans"/>
                <a:cs typeface="Open Sans"/>
                <a:sym typeface="Open Sans"/>
              </a:rPr>
              <a:t>I remember turning off the lights before we left.</a:t>
            </a:r>
            <a:endParaRPr sz="1600" i="0" u="none" strike="noStrike" cap="none">
              <a:solidFill>
                <a:srgbClr val="C00000"/>
              </a:solidFill>
              <a:latin typeface="Open Sans"/>
              <a:ea typeface="Open Sans"/>
              <a:cs typeface="Open Sans"/>
              <a:sym typeface="Open Sans"/>
            </a:endParaRPr>
          </a:p>
        </p:txBody>
      </p:sp>
      <p:sp>
        <p:nvSpPr>
          <p:cNvPr id="209" name="Shape 209"/>
          <p:cNvSpPr txBox="1"/>
          <p:nvPr/>
        </p:nvSpPr>
        <p:spPr>
          <a:xfrm>
            <a:off x="692300" y="1004000"/>
            <a:ext cx="2089200" cy="3387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b="1" i="0" u="none" strike="noStrike" cap="none" dirty="0">
                <a:solidFill>
                  <a:schemeClr val="dk1"/>
                </a:solidFill>
                <a:latin typeface="Open Sans"/>
                <a:ea typeface="Open Sans"/>
                <a:cs typeface="Open Sans"/>
                <a:sym typeface="Open Sans"/>
              </a:rPr>
              <a:t>remember</a:t>
            </a:r>
            <a:endParaRPr sz="1600" b="1" i="0" u="none" strike="noStrike" cap="none" dirty="0">
              <a:solidFill>
                <a:schemeClr val="dk1"/>
              </a:solidFill>
              <a:latin typeface="Open Sans"/>
              <a:ea typeface="Open Sans"/>
              <a:cs typeface="Open Sans"/>
              <a:sym typeface="Open Sans"/>
            </a:endParaRPr>
          </a:p>
        </p:txBody>
      </p:sp>
      <p:sp>
        <p:nvSpPr>
          <p:cNvPr id="210" name="Shape 210"/>
          <p:cNvSpPr txBox="1"/>
          <p:nvPr/>
        </p:nvSpPr>
        <p:spPr>
          <a:xfrm>
            <a:off x="692300" y="2038375"/>
            <a:ext cx="2089200" cy="3387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b="1" i="0" u="none" strike="noStrike" cap="none" dirty="0">
                <a:solidFill>
                  <a:schemeClr val="dk1"/>
                </a:solidFill>
                <a:latin typeface="Open Sans"/>
                <a:ea typeface="Open Sans"/>
                <a:cs typeface="Open Sans"/>
                <a:sym typeface="Open Sans"/>
              </a:rPr>
              <a:t>forget</a:t>
            </a:r>
            <a:endParaRPr sz="1600" b="1" i="0" u="none" strike="noStrike" cap="none" dirty="0">
              <a:solidFill>
                <a:schemeClr val="dk1"/>
              </a:solidFill>
              <a:latin typeface="Open Sans"/>
              <a:ea typeface="Open Sans"/>
              <a:cs typeface="Open Sans"/>
              <a:sym typeface="Open Sans"/>
            </a:endParaRPr>
          </a:p>
        </p:txBody>
      </p:sp>
      <p:sp>
        <p:nvSpPr>
          <p:cNvPr id="211" name="Shape 211"/>
          <p:cNvSpPr txBox="1"/>
          <p:nvPr/>
        </p:nvSpPr>
        <p:spPr>
          <a:xfrm>
            <a:off x="273177" y="2416966"/>
            <a:ext cx="6550700" cy="338554"/>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chemeClr val="dk1"/>
              </a:buClr>
              <a:buSzPts val="1600"/>
              <a:buFont typeface="Open Sans"/>
              <a:buAutoNum type="alphaUcPeriod"/>
            </a:pPr>
            <a:r>
              <a:rPr lang="en-US" sz="1600" b="0" i="0" u="none" strike="noStrike" cap="none">
                <a:solidFill>
                  <a:schemeClr val="dk1"/>
                </a:solidFill>
                <a:latin typeface="Open Sans"/>
                <a:ea typeface="Open Sans"/>
                <a:cs typeface="Open Sans"/>
                <a:sym typeface="Open Sans"/>
              </a:rPr>
              <a:t>He forgot to call his mother.</a:t>
            </a:r>
            <a:endParaRPr/>
          </a:p>
        </p:txBody>
      </p:sp>
      <p:sp>
        <p:nvSpPr>
          <p:cNvPr id="212" name="Shape 212"/>
          <p:cNvSpPr txBox="1"/>
          <p:nvPr/>
        </p:nvSpPr>
        <p:spPr>
          <a:xfrm>
            <a:off x="273177" y="2721346"/>
            <a:ext cx="6550700" cy="338554"/>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C00000"/>
              </a:buClr>
              <a:buSzPts val="1600"/>
              <a:buFont typeface="Open Sans"/>
              <a:buAutoNum type="alphaUcPeriod" startAt="2"/>
            </a:pPr>
            <a:r>
              <a:rPr lang="en-US" sz="1600" i="0" u="none" strike="noStrike" cap="none">
                <a:solidFill>
                  <a:srgbClr val="C00000"/>
                </a:solidFill>
                <a:latin typeface="Open Sans"/>
                <a:ea typeface="Open Sans"/>
                <a:cs typeface="Open Sans"/>
                <a:sym typeface="Open Sans"/>
              </a:rPr>
              <a:t>I will never forget going on a plane for the </a:t>
            </a:r>
            <a:r>
              <a:rPr lang="en-US" sz="1600">
                <a:solidFill>
                  <a:srgbClr val="C00000"/>
                </a:solidFill>
                <a:latin typeface="Open Sans"/>
                <a:ea typeface="Open Sans"/>
                <a:cs typeface="Open Sans"/>
                <a:sym typeface="Open Sans"/>
              </a:rPr>
              <a:t>first</a:t>
            </a:r>
            <a:r>
              <a:rPr lang="en-US" sz="1600" i="0" u="none" strike="noStrike" cap="none">
                <a:solidFill>
                  <a:srgbClr val="C00000"/>
                </a:solidFill>
                <a:latin typeface="Open Sans"/>
                <a:ea typeface="Open Sans"/>
                <a:cs typeface="Open Sans"/>
                <a:sym typeface="Open Sans"/>
              </a:rPr>
              <a:t> time.</a:t>
            </a:r>
            <a:endParaRPr sz="1600" i="0" u="none" strike="noStrike" cap="none">
              <a:solidFill>
                <a:srgbClr val="C00000"/>
              </a:solidFill>
              <a:latin typeface="Open Sans"/>
              <a:ea typeface="Open Sans"/>
              <a:cs typeface="Open Sans"/>
              <a:sym typeface="Open Sans"/>
            </a:endParaRPr>
          </a:p>
        </p:txBody>
      </p:sp>
      <p:sp>
        <p:nvSpPr>
          <p:cNvPr id="213" name="Shape 213"/>
          <p:cNvSpPr txBox="1"/>
          <p:nvPr/>
        </p:nvSpPr>
        <p:spPr>
          <a:xfrm>
            <a:off x="695875" y="3080349"/>
            <a:ext cx="2089200" cy="3384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b="1" i="0" u="none" strike="noStrike" cap="none" dirty="0">
                <a:solidFill>
                  <a:schemeClr val="dk1"/>
                </a:solidFill>
                <a:latin typeface="Open Sans"/>
                <a:ea typeface="Open Sans"/>
                <a:cs typeface="Open Sans"/>
                <a:sym typeface="Open Sans"/>
              </a:rPr>
              <a:t>stop</a:t>
            </a:r>
            <a:endParaRPr sz="1600" b="1" i="0" u="none" strike="noStrike" cap="none" dirty="0">
              <a:solidFill>
                <a:schemeClr val="dk1"/>
              </a:solidFill>
              <a:latin typeface="Open Sans"/>
              <a:ea typeface="Open Sans"/>
              <a:cs typeface="Open Sans"/>
              <a:sym typeface="Open Sans"/>
            </a:endParaRPr>
          </a:p>
        </p:txBody>
      </p:sp>
      <p:sp>
        <p:nvSpPr>
          <p:cNvPr id="214" name="Shape 214"/>
          <p:cNvSpPr txBox="1"/>
          <p:nvPr/>
        </p:nvSpPr>
        <p:spPr>
          <a:xfrm>
            <a:off x="273177" y="3416641"/>
            <a:ext cx="6550700" cy="338554"/>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chemeClr val="dk1"/>
              </a:buClr>
              <a:buSzPts val="1600"/>
              <a:buFont typeface="Open Sans"/>
              <a:buAutoNum type="alphaUcPeriod"/>
            </a:pPr>
            <a:r>
              <a:rPr lang="en-US" sz="1600" b="0" i="0" u="none" strike="noStrike" cap="none">
                <a:solidFill>
                  <a:schemeClr val="dk1"/>
                </a:solidFill>
                <a:latin typeface="Open Sans"/>
                <a:ea typeface="Open Sans"/>
                <a:cs typeface="Open Sans"/>
                <a:sym typeface="Open Sans"/>
              </a:rPr>
              <a:t>Mary stopped at the bank to take out some money.</a:t>
            </a:r>
            <a:endParaRPr/>
          </a:p>
        </p:txBody>
      </p:sp>
      <p:sp>
        <p:nvSpPr>
          <p:cNvPr id="215" name="Shape 215"/>
          <p:cNvSpPr txBox="1"/>
          <p:nvPr/>
        </p:nvSpPr>
        <p:spPr>
          <a:xfrm>
            <a:off x="273177" y="3721021"/>
            <a:ext cx="6550700" cy="338554"/>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C00000"/>
              </a:buClr>
              <a:buSzPts val="1600"/>
              <a:buFont typeface="Open Sans"/>
              <a:buAutoNum type="alphaUcPeriod" startAt="2"/>
            </a:pPr>
            <a:r>
              <a:rPr lang="en-US" sz="1600" i="0" u="none" strike="noStrike" cap="none">
                <a:solidFill>
                  <a:srgbClr val="C00000"/>
                </a:solidFill>
                <a:latin typeface="Open Sans"/>
                <a:ea typeface="Open Sans"/>
                <a:cs typeface="Open Sans"/>
                <a:sym typeface="Open Sans"/>
              </a:rPr>
              <a:t>Tim stopped working here last week.</a:t>
            </a:r>
            <a:endParaRPr sz="1600" i="0" u="none" strike="noStrike" cap="none">
              <a:solidFill>
                <a:srgbClr val="C00000"/>
              </a:solidFill>
              <a:latin typeface="Open Sans"/>
              <a:ea typeface="Open Sans"/>
              <a:cs typeface="Open Sans"/>
              <a:sym typeface="Open Sans"/>
            </a:endParaRPr>
          </a:p>
        </p:txBody>
      </p:sp>
      <p:sp>
        <p:nvSpPr>
          <p:cNvPr id="216" name="Shape 216"/>
          <p:cNvSpPr txBox="1"/>
          <p:nvPr/>
        </p:nvSpPr>
        <p:spPr>
          <a:xfrm>
            <a:off x="692300" y="4106226"/>
            <a:ext cx="2089200" cy="3384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b="1" i="0" u="none" strike="noStrike" cap="none" dirty="0">
                <a:solidFill>
                  <a:schemeClr val="dk1"/>
                </a:solidFill>
                <a:latin typeface="Open Sans"/>
                <a:ea typeface="Open Sans"/>
                <a:cs typeface="Open Sans"/>
                <a:sym typeface="Open Sans"/>
              </a:rPr>
              <a:t>regret</a:t>
            </a:r>
            <a:endParaRPr sz="1600" b="1" i="0" u="none" strike="noStrike" cap="none" dirty="0">
              <a:solidFill>
                <a:schemeClr val="dk1"/>
              </a:solidFill>
              <a:latin typeface="Open Sans"/>
              <a:ea typeface="Open Sans"/>
              <a:cs typeface="Open Sans"/>
              <a:sym typeface="Open Sans"/>
            </a:endParaRPr>
          </a:p>
        </p:txBody>
      </p:sp>
      <p:sp>
        <p:nvSpPr>
          <p:cNvPr id="217" name="Shape 217"/>
          <p:cNvSpPr txBox="1"/>
          <p:nvPr/>
        </p:nvSpPr>
        <p:spPr>
          <a:xfrm>
            <a:off x="273177" y="4458435"/>
            <a:ext cx="6550700" cy="338554"/>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chemeClr val="dk1"/>
              </a:buClr>
              <a:buSzPts val="1600"/>
              <a:buFont typeface="Open Sans"/>
              <a:buAutoNum type="alphaUcPeriod"/>
            </a:pPr>
            <a:r>
              <a:rPr lang="en-US" sz="1600" b="0" i="0" u="none" strike="noStrike" cap="none">
                <a:solidFill>
                  <a:schemeClr val="dk1"/>
                </a:solidFill>
                <a:latin typeface="Open Sans"/>
                <a:ea typeface="Open Sans"/>
                <a:cs typeface="Open Sans"/>
                <a:sym typeface="Open Sans"/>
              </a:rPr>
              <a:t>I regret to inform you that you didn’t get the job.</a:t>
            </a:r>
            <a:endParaRPr/>
          </a:p>
        </p:txBody>
      </p:sp>
      <p:sp>
        <p:nvSpPr>
          <p:cNvPr id="218" name="Shape 218"/>
          <p:cNvSpPr txBox="1"/>
          <p:nvPr/>
        </p:nvSpPr>
        <p:spPr>
          <a:xfrm>
            <a:off x="273177" y="4762815"/>
            <a:ext cx="6550700" cy="338554"/>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C00000"/>
              </a:buClr>
              <a:buSzPts val="1600"/>
              <a:buFont typeface="Open Sans"/>
              <a:buAutoNum type="alphaUcPeriod" startAt="2"/>
            </a:pPr>
            <a:r>
              <a:rPr lang="en-US" sz="1600" i="0" u="none" strike="noStrike" cap="none">
                <a:solidFill>
                  <a:srgbClr val="C00000"/>
                </a:solidFill>
                <a:latin typeface="Open Sans"/>
                <a:ea typeface="Open Sans"/>
                <a:cs typeface="Open Sans"/>
                <a:sym typeface="Open Sans"/>
              </a:rPr>
              <a:t>I regret eating all that cake!</a:t>
            </a:r>
            <a:endParaRPr sz="1600" i="0" u="none" strike="noStrike" cap="none">
              <a:solidFill>
                <a:srgbClr val="C00000"/>
              </a:solidFill>
              <a:latin typeface="Open Sans"/>
              <a:ea typeface="Open Sans"/>
              <a:cs typeface="Open Sans"/>
              <a:sym typeface="Open Sans"/>
            </a:endParaRPr>
          </a:p>
        </p:txBody>
      </p:sp>
      <p:sp>
        <p:nvSpPr>
          <p:cNvPr id="219" name="Shape 219"/>
          <p:cNvSpPr txBox="1"/>
          <p:nvPr/>
        </p:nvSpPr>
        <p:spPr>
          <a:xfrm>
            <a:off x="692300" y="5144801"/>
            <a:ext cx="2089200" cy="3384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b="1" i="0" u="none" strike="noStrike" cap="none" dirty="0">
                <a:solidFill>
                  <a:schemeClr val="dk1"/>
                </a:solidFill>
                <a:latin typeface="Open Sans"/>
                <a:ea typeface="Open Sans"/>
                <a:cs typeface="Open Sans"/>
                <a:sym typeface="Open Sans"/>
              </a:rPr>
              <a:t>try</a:t>
            </a:r>
            <a:endParaRPr sz="1600" b="1" i="0" u="none" strike="noStrike" cap="none" dirty="0">
              <a:solidFill>
                <a:schemeClr val="dk1"/>
              </a:solidFill>
              <a:latin typeface="Open Sans"/>
              <a:ea typeface="Open Sans"/>
              <a:cs typeface="Open Sans"/>
              <a:sym typeface="Open Sans"/>
            </a:endParaRPr>
          </a:p>
        </p:txBody>
      </p:sp>
      <p:sp>
        <p:nvSpPr>
          <p:cNvPr id="220" name="Shape 220"/>
          <p:cNvSpPr txBox="1"/>
          <p:nvPr/>
        </p:nvSpPr>
        <p:spPr>
          <a:xfrm>
            <a:off x="273177" y="5522431"/>
            <a:ext cx="6550700" cy="338554"/>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chemeClr val="dk1"/>
              </a:buClr>
              <a:buSzPts val="1600"/>
              <a:buFont typeface="Open Sans"/>
              <a:buAutoNum type="alphaUcPeriod"/>
            </a:pPr>
            <a:r>
              <a:rPr lang="en-US" sz="1600" b="0" i="0" u="none" strike="noStrike" cap="none">
                <a:solidFill>
                  <a:schemeClr val="dk1"/>
                </a:solidFill>
                <a:latin typeface="Open Sans"/>
                <a:ea typeface="Open Sans"/>
                <a:cs typeface="Open Sans"/>
                <a:sym typeface="Open Sans"/>
              </a:rPr>
              <a:t>They tried to call, but I had already left.</a:t>
            </a:r>
            <a:endParaRPr/>
          </a:p>
        </p:txBody>
      </p:sp>
      <p:sp>
        <p:nvSpPr>
          <p:cNvPr id="221" name="Shape 221"/>
          <p:cNvSpPr txBox="1"/>
          <p:nvPr/>
        </p:nvSpPr>
        <p:spPr>
          <a:xfrm>
            <a:off x="273177" y="5826811"/>
            <a:ext cx="6550700" cy="338554"/>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C00000"/>
              </a:buClr>
              <a:buSzPts val="1600"/>
              <a:buFont typeface="Open Sans"/>
              <a:buAutoNum type="alphaUcPeriod" startAt="2"/>
            </a:pPr>
            <a:r>
              <a:rPr lang="en-US" sz="1600" i="0" u="none" strike="noStrike" cap="none">
                <a:solidFill>
                  <a:srgbClr val="C00000"/>
                </a:solidFill>
                <a:latin typeface="Open Sans"/>
                <a:ea typeface="Open Sans"/>
                <a:cs typeface="Open Sans"/>
                <a:sym typeface="Open Sans"/>
              </a:rPr>
              <a:t>I tried staying up late to study, but felt too tired.</a:t>
            </a:r>
            <a:endParaRPr sz="1600" i="0" u="none" strike="noStrike" cap="none">
              <a:solidFill>
                <a:srgbClr val="C00000"/>
              </a:solidFill>
              <a:latin typeface="Open Sans"/>
              <a:ea typeface="Open Sans"/>
              <a:cs typeface="Open Sans"/>
              <a:sym typeface="Open Sans"/>
            </a:endParaRPr>
          </a:p>
        </p:txBody>
      </p:sp>
      <p:graphicFrame>
        <p:nvGraphicFramePr>
          <p:cNvPr id="222" name="Shape 222"/>
          <p:cNvGraphicFramePr/>
          <p:nvPr/>
        </p:nvGraphicFramePr>
        <p:xfrm>
          <a:off x="5900409" y="1370895"/>
          <a:ext cx="4256850" cy="670580"/>
        </p:xfrm>
        <a:graphic>
          <a:graphicData uri="http://schemas.openxmlformats.org/drawingml/2006/table">
            <a:tbl>
              <a:tblPr firstRow="1" bandRow="1">
                <a:noFill/>
                <a:tableStyleId>{5011B12C-0033-48BE-BF8D-BDF9AB0DFFE2}</a:tableStyleId>
              </a:tblPr>
              <a:tblGrid>
                <a:gridCol w="4256850">
                  <a:extLst>
                    <a:ext uri="{9D8B030D-6E8A-4147-A177-3AD203B41FA5}">
                      <a16:colId xmlns:a16="http://schemas.microsoft.com/office/drawing/2014/main" val="20000"/>
                    </a:ext>
                  </a:extLst>
                </a:gridCol>
              </a:tblGrid>
              <a:tr h="252200">
                <a:tc>
                  <a:txBody>
                    <a:bodyPr/>
                    <a:lstStyle/>
                    <a:p>
                      <a:pPr marL="0" marR="0" lvl="0" indent="0" algn="l" rtl="0">
                        <a:lnSpc>
                          <a:spcPct val="100000"/>
                        </a:lnSpc>
                        <a:spcBef>
                          <a:spcPts val="0"/>
                        </a:spcBef>
                        <a:spcAft>
                          <a:spcPts val="0"/>
                        </a:spcAft>
                        <a:buClr>
                          <a:srgbClr val="000000"/>
                        </a:buClr>
                        <a:buSzPts val="1600"/>
                        <a:buFont typeface="Open Sans"/>
                        <a:buNone/>
                      </a:pPr>
                      <a:r>
                        <a:rPr lang="en-US" sz="1600" b="0" u="none" strike="noStrike" cap="none">
                          <a:latin typeface="Open Sans"/>
                          <a:ea typeface="Open Sans"/>
                          <a:cs typeface="Open Sans"/>
                          <a:sym typeface="Open Sans"/>
                        </a:rPr>
                        <a:t>Remember that you </a:t>
                      </a:r>
                      <a:r>
                        <a:rPr lang="en-US" sz="1600" b="0" u="sng" strike="noStrike" cap="none">
                          <a:latin typeface="Open Sans"/>
                          <a:ea typeface="Open Sans"/>
                          <a:cs typeface="Open Sans"/>
                          <a:sym typeface="Open Sans"/>
                        </a:rPr>
                        <a:t>have</a:t>
                      </a:r>
                      <a:r>
                        <a:rPr lang="en-US" sz="1600" b="0" u="none" strike="noStrike" cap="none">
                          <a:latin typeface="Open Sans"/>
                          <a:ea typeface="Open Sans"/>
                          <a:cs typeface="Open Sans"/>
                          <a:sym typeface="Open Sans"/>
                        </a:rPr>
                        <a:t> to do something.</a:t>
                      </a:r>
                      <a:endParaRPr sz="1600" b="0" u="none" strike="noStrike" cap="none">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252200">
                <a:tc>
                  <a:txBody>
                    <a:bodyPr/>
                    <a:lstStyle/>
                    <a:p>
                      <a:pPr marL="0" marR="0" lvl="0" indent="0" algn="l" rtl="0">
                        <a:lnSpc>
                          <a:spcPct val="100000"/>
                        </a:lnSpc>
                        <a:spcBef>
                          <a:spcPts val="0"/>
                        </a:spcBef>
                        <a:spcAft>
                          <a:spcPts val="0"/>
                        </a:spcAft>
                        <a:buClr>
                          <a:srgbClr val="00B0F0"/>
                        </a:buClr>
                        <a:buSzPts val="1600"/>
                        <a:buFont typeface="Open Sans"/>
                        <a:buNone/>
                      </a:pPr>
                      <a:r>
                        <a:rPr lang="en-US" sz="1600" u="none" strike="noStrike" cap="none">
                          <a:solidFill>
                            <a:srgbClr val="000000"/>
                          </a:solidFill>
                          <a:latin typeface="Open Sans"/>
                          <a:ea typeface="Open Sans"/>
                          <a:cs typeface="Open Sans"/>
                          <a:sym typeface="Open Sans"/>
                        </a:rPr>
                        <a:t>Remember that you </a:t>
                      </a:r>
                      <a:r>
                        <a:rPr lang="en-US" sz="1600" i="0" u="sng" strike="noStrike" cap="none">
                          <a:solidFill>
                            <a:srgbClr val="000000"/>
                          </a:solidFill>
                          <a:latin typeface="Open Sans"/>
                          <a:ea typeface="Open Sans"/>
                          <a:cs typeface="Open Sans"/>
                          <a:sym typeface="Open Sans"/>
                        </a:rPr>
                        <a:t>did</a:t>
                      </a:r>
                      <a:r>
                        <a:rPr lang="en-US" sz="1600" u="none" strike="noStrike" cap="none">
                          <a:solidFill>
                            <a:srgbClr val="000000"/>
                          </a:solidFill>
                          <a:latin typeface="Open Sans"/>
                          <a:ea typeface="Open Sans"/>
                          <a:cs typeface="Open Sans"/>
                          <a:sym typeface="Open Sans"/>
                        </a:rPr>
                        <a:t> something.</a:t>
                      </a:r>
                      <a:endParaRPr sz="1600" u="none" strike="noStrike" cap="none">
                        <a:solidFill>
                          <a:srgbClr val="000000"/>
                        </a:solidFill>
                        <a:latin typeface="Open Sans"/>
                        <a:ea typeface="Open Sans"/>
                        <a:cs typeface="Open Sans"/>
                        <a:sym typeface="Open Sans"/>
                      </a:endParaRPr>
                    </a:p>
                  </a:txBody>
                  <a:tcPr marL="91450" marR="91450" marT="45725" marB="45725">
                    <a:solidFill>
                      <a:srgbClr val="CBE6F9">
                        <a:alpha val="49803"/>
                      </a:srgbClr>
                    </a:solidFill>
                  </a:tcPr>
                </a:tc>
                <a:extLst>
                  <a:ext uri="{0D108BD9-81ED-4DB2-BD59-A6C34878D82A}">
                    <a16:rowId xmlns:a16="http://schemas.microsoft.com/office/drawing/2014/main" val="10001"/>
                  </a:ext>
                </a:extLst>
              </a:tr>
            </a:tbl>
          </a:graphicData>
        </a:graphic>
      </p:graphicFrame>
      <p:graphicFrame>
        <p:nvGraphicFramePr>
          <p:cNvPr id="223" name="Shape 223"/>
          <p:cNvGraphicFramePr/>
          <p:nvPr/>
        </p:nvGraphicFramePr>
        <p:xfrm>
          <a:off x="5900411" y="2319393"/>
          <a:ext cx="4256850" cy="670580"/>
        </p:xfrm>
        <a:graphic>
          <a:graphicData uri="http://schemas.openxmlformats.org/drawingml/2006/table">
            <a:tbl>
              <a:tblPr firstRow="1" bandRow="1">
                <a:noFill/>
                <a:tableStyleId>{5011B12C-0033-48BE-BF8D-BDF9AB0DFFE2}</a:tableStyleId>
              </a:tblPr>
              <a:tblGrid>
                <a:gridCol w="4256850">
                  <a:extLst>
                    <a:ext uri="{9D8B030D-6E8A-4147-A177-3AD203B41FA5}">
                      <a16:colId xmlns:a16="http://schemas.microsoft.com/office/drawing/2014/main" val="20000"/>
                    </a:ext>
                  </a:extLst>
                </a:gridCol>
              </a:tblGrid>
              <a:tr h="252200">
                <a:tc>
                  <a:txBody>
                    <a:bodyPr/>
                    <a:lstStyle/>
                    <a:p>
                      <a:pPr marL="0" marR="0" lvl="0" indent="0" algn="l" rtl="0">
                        <a:lnSpc>
                          <a:spcPct val="100000"/>
                        </a:lnSpc>
                        <a:spcBef>
                          <a:spcPts val="0"/>
                        </a:spcBef>
                        <a:spcAft>
                          <a:spcPts val="0"/>
                        </a:spcAft>
                        <a:buClr>
                          <a:srgbClr val="000000"/>
                        </a:buClr>
                        <a:buSzPts val="1600"/>
                        <a:buFont typeface="Open Sans"/>
                        <a:buNone/>
                      </a:pPr>
                      <a:r>
                        <a:rPr lang="en-US" sz="1600" b="0" u="none" strike="noStrike" cap="none">
                          <a:latin typeface="Open Sans"/>
                          <a:ea typeface="Open Sans"/>
                          <a:cs typeface="Open Sans"/>
                          <a:sym typeface="Open Sans"/>
                        </a:rPr>
                        <a:t>Forget that you </a:t>
                      </a:r>
                      <a:r>
                        <a:rPr lang="en-US" sz="1600" b="0" u="sng" strike="noStrike" cap="none">
                          <a:latin typeface="Open Sans"/>
                          <a:ea typeface="Open Sans"/>
                          <a:cs typeface="Open Sans"/>
                          <a:sym typeface="Open Sans"/>
                        </a:rPr>
                        <a:t>have</a:t>
                      </a:r>
                      <a:r>
                        <a:rPr lang="en-US" sz="1600" b="0" u="none" strike="noStrike" cap="none">
                          <a:latin typeface="Open Sans"/>
                          <a:ea typeface="Open Sans"/>
                          <a:cs typeface="Open Sans"/>
                          <a:sym typeface="Open Sans"/>
                        </a:rPr>
                        <a:t> to do something.</a:t>
                      </a:r>
                      <a:endParaRPr sz="1600" b="0" u="none" strike="noStrike" cap="none">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252200">
                <a:tc>
                  <a:txBody>
                    <a:bodyPr/>
                    <a:lstStyle/>
                    <a:p>
                      <a:pPr marL="0" marR="0" lvl="0" indent="0" algn="l" rtl="0">
                        <a:lnSpc>
                          <a:spcPct val="100000"/>
                        </a:lnSpc>
                        <a:spcBef>
                          <a:spcPts val="0"/>
                        </a:spcBef>
                        <a:spcAft>
                          <a:spcPts val="0"/>
                        </a:spcAft>
                        <a:buClr>
                          <a:srgbClr val="00B0F0"/>
                        </a:buClr>
                        <a:buSzPts val="1600"/>
                        <a:buFont typeface="Open Sans"/>
                        <a:buNone/>
                      </a:pPr>
                      <a:r>
                        <a:rPr lang="en-US" sz="1600" u="none" strike="noStrike" cap="none">
                          <a:solidFill>
                            <a:srgbClr val="000000"/>
                          </a:solidFill>
                          <a:latin typeface="Open Sans"/>
                          <a:ea typeface="Open Sans"/>
                          <a:cs typeface="Open Sans"/>
                          <a:sym typeface="Open Sans"/>
                        </a:rPr>
                        <a:t>Forget that you </a:t>
                      </a:r>
                      <a:r>
                        <a:rPr lang="en-US" sz="1600" i="0" u="sng" strike="noStrike" cap="none">
                          <a:solidFill>
                            <a:srgbClr val="000000"/>
                          </a:solidFill>
                          <a:latin typeface="Open Sans"/>
                          <a:ea typeface="Open Sans"/>
                          <a:cs typeface="Open Sans"/>
                          <a:sym typeface="Open Sans"/>
                        </a:rPr>
                        <a:t>did</a:t>
                      </a:r>
                      <a:r>
                        <a:rPr lang="en-US" sz="1600" u="none" strike="noStrike" cap="none">
                          <a:solidFill>
                            <a:srgbClr val="000000"/>
                          </a:solidFill>
                          <a:latin typeface="Open Sans"/>
                          <a:ea typeface="Open Sans"/>
                          <a:cs typeface="Open Sans"/>
                          <a:sym typeface="Open Sans"/>
                        </a:rPr>
                        <a:t> something in the past.</a:t>
                      </a:r>
                      <a:endParaRPr sz="1600" u="none" strike="noStrike" cap="none">
                        <a:solidFill>
                          <a:srgbClr val="000000"/>
                        </a:solidFill>
                        <a:latin typeface="Open Sans"/>
                        <a:ea typeface="Open Sans"/>
                        <a:cs typeface="Open Sans"/>
                        <a:sym typeface="Open Sans"/>
                      </a:endParaRPr>
                    </a:p>
                  </a:txBody>
                  <a:tcPr marL="91450" marR="91450" marT="45725" marB="45725">
                    <a:solidFill>
                      <a:srgbClr val="CBE6F9">
                        <a:alpha val="49803"/>
                      </a:srgbClr>
                    </a:solidFill>
                  </a:tcPr>
                </a:tc>
                <a:extLst>
                  <a:ext uri="{0D108BD9-81ED-4DB2-BD59-A6C34878D82A}">
                    <a16:rowId xmlns:a16="http://schemas.microsoft.com/office/drawing/2014/main" val="10001"/>
                  </a:ext>
                </a:extLst>
              </a:tr>
            </a:tbl>
          </a:graphicData>
        </a:graphic>
      </p:graphicFrame>
      <p:graphicFrame>
        <p:nvGraphicFramePr>
          <p:cNvPr id="224" name="Shape 224"/>
          <p:cNvGraphicFramePr/>
          <p:nvPr/>
        </p:nvGraphicFramePr>
        <p:xfrm>
          <a:off x="5900408" y="3267866"/>
          <a:ext cx="4256850" cy="670580"/>
        </p:xfrm>
        <a:graphic>
          <a:graphicData uri="http://schemas.openxmlformats.org/drawingml/2006/table">
            <a:tbl>
              <a:tblPr firstRow="1" bandRow="1">
                <a:noFill/>
                <a:tableStyleId>{5011B12C-0033-48BE-BF8D-BDF9AB0DFFE2}</a:tableStyleId>
              </a:tblPr>
              <a:tblGrid>
                <a:gridCol w="4256850">
                  <a:extLst>
                    <a:ext uri="{9D8B030D-6E8A-4147-A177-3AD203B41FA5}">
                      <a16:colId xmlns:a16="http://schemas.microsoft.com/office/drawing/2014/main" val="20000"/>
                    </a:ext>
                  </a:extLst>
                </a:gridCol>
              </a:tblGrid>
              <a:tr h="252200">
                <a:tc>
                  <a:txBody>
                    <a:bodyPr/>
                    <a:lstStyle/>
                    <a:p>
                      <a:pPr marL="0" marR="0" lvl="0" indent="0" algn="l" rtl="0">
                        <a:lnSpc>
                          <a:spcPct val="100000"/>
                        </a:lnSpc>
                        <a:spcBef>
                          <a:spcPts val="0"/>
                        </a:spcBef>
                        <a:spcAft>
                          <a:spcPts val="0"/>
                        </a:spcAft>
                        <a:buClr>
                          <a:srgbClr val="000000"/>
                        </a:buClr>
                        <a:buSzPts val="1600"/>
                        <a:buFont typeface="Open Sans"/>
                        <a:buNone/>
                      </a:pPr>
                      <a:r>
                        <a:rPr lang="en-US" sz="1600" b="0" u="none" strike="noStrike" cap="none">
                          <a:latin typeface="Open Sans"/>
                          <a:ea typeface="Open Sans"/>
                          <a:cs typeface="Open Sans"/>
                          <a:sym typeface="Open Sans"/>
                        </a:rPr>
                        <a:t>Stop in order to do something (purpose).</a:t>
                      </a:r>
                      <a:endParaRPr sz="1600" b="0" u="none" strike="noStrike" cap="none">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252200">
                <a:tc>
                  <a:txBody>
                    <a:bodyPr/>
                    <a:lstStyle/>
                    <a:p>
                      <a:pPr marL="0" marR="0" lvl="0" indent="0" algn="l" rtl="0">
                        <a:lnSpc>
                          <a:spcPct val="100000"/>
                        </a:lnSpc>
                        <a:spcBef>
                          <a:spcPts val="0"/>
                        </a:spcBef>
                        <a:spcAft>
                          <a:spcPts val="0"/>
                        </a:spcAft>
                        <a:buClr>
                          <a:srgbClr val="00B0F0"/>
                        </a:buClr>
                        <a:buSzPts val="1600"/>
                        <a:buFont typeface="Open Sans"/>
                        <a:buNone/>
                      </a:pPr>
                      <a:r>
                        <a:rPr lang="en-US" sz="1600" u="none" strike="noStrike" cap="none">
                          <a:solidFill>
                            <a:srgbClr val="000000"/>
                          </a:solidFill>
                          <a:latin typeface="Open Sans"/>
                          <a:ea typeface="Open Sans"/>
                          <a:cs typeface="Open Sans"/>
                          <a:sym typeface="Open Sans"/>
                        </a:rPr>
                        <a:t>No longer do something.</a:t>
                      </a:r>
                      <a:endParaRPr sz="1600" u="none" strike="noStrike" cap="none">
                        <a:solidFill>
                          <a:srgbClr val="000000"/>
                        </a:solidFill>
                        <a:latin typeface="Open Sans"/>
                        <a:ea typeface="Open Sans"/>
                        <a:cs typeface="Open Sans"/>
                        <a:sym typeface="Open Sans"/>
                      </a:endParaRPr>
                    </a:p>
                  </a:txBody>
                  <a:tcPr marL="91450" marR="91450" marT="45725" marB="45725">
                    <a:solidFill>
                      <a:srgbClr val="CBE6F9">
                        <a:alpha val="49803"/>
                      </a:srgbClr>
                    </a:solidFill>
                  </a:tcPr>
                </a:tc>
                <a:extLst>
                  <a:ext uri="{0D108BD9-81ED-4DB2-BD59-A6C34878D82A}">
                    <a16:rowId xmlns:a16="http://schemas.microsoft.com/office/drawing/2014/main" val="10001"/>
                  </a:ext>
                </a:extLst>
              </a:tr>
            </a:tbl>
          </a:graphicData>
        </a:graphic>
      </p:graphicFrame>
      <p:graphicFrame>
        <p:nvGraphicFramePr>
          <p:cNvPr id="225" name="Shape 225"/>
          <p:cNvGraphicFramePr/>
          <p:nvPr/>
        </p:nvGraphicFramePr>
        <p:xfrm>
          <a:off x="5900409" y="4201877"/>
          <a:ext cx="4256850" cy="914420"/>
        </p:xfrm>
        <a:graphic>
          <a:graphicData uri="http://schemas.openxmlformats.org/drawingml/2006/table">
            <a:tbl>
              <a:tblPr firstRow="1" bandRow="1">
                <a:noFill/>
                <a:tableStyleId>{5011B12C-0033-48BE-BF8D-BDF9AB0DFFE2}</a:tableStyleId>
              </a:tblPr>
              <a:tblGrid>
                <a:gridCol w="4256850">
                  <a:extLst>
                    <a:ext uri="{9D8B030D-6E8A-4147-A177-3AD203B41FA5}">
                      <a16:colId xmlns:a16="http://schemas.microsoft.com/office/drawing/2014/main" val="20000"/>
                    </a:ext>
                  </a:extLst>
                </a:gridCol>
              </a:tblGrid>
              <a:tr h="252200">
                <a:tc>
                  <a:txBody>
                    <a:bodyPr/>
                    <a:lstStyle/>
                    <a:p>
                      <a:pPr marL="0" marR="0" lvl="0" indent="0" algn="l" rtl="0">
                        <a:lnSpc>
                          <a:spcPct val="100000"/>
                        </a:lnSpc>
                        <a:spcBef>
                          <a:spcPts val="0"/>
                        </a:spcBef>
                        <a:spcAft>
                          <a:spcPts val="0"/>
                        </a:spcAft>
                        <a:buClr>
                          <a:srgbClr val="000000"/>
                        </a:buClr>
                        <a:buSzPts val="1600"/>
                        <a:buFont typeface="Open Sans"/>
                        <a:buNone/>
                      </a:pPr>
                      <a:r>
                        <a:rPr lang="en-US" sz="1600" b="0" u="none" strike="noStrike" cap="none">
                          <a:latin typeface="Open Sans"/>
                          <a:ea typeface="Open Sans"/>
                          <a:cs typeface="Open Sans"/>
                          <a:sym typeface="Open Sans"/>
                        </a:rPr>
                        <a:t>Formal meaning ‘I’m sorry to tell you that’.</a:t>
                      </a:r>
                      <a:endParaRPr sz="1600" b="0" u="none" strike="noStrike" cap="none">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252200">
                <a:tc>
                  <a:txBody>
                    <a:bodyPr/>
                    <a:lstStyle/>
                    <a:p>
                      <a:pPr marL="0" marR="0" lvl="0" indent="0" algn="l" rtl="0">
                        <a:lnSpc>
                          <a:spcPct val="100000"/>
                        </a:lnSpc>
                        <a:spcBef>
                          <a:spcPts val="0"/>
                        </a:spcBef>
                        <a:spcAft>
                          <a:spcPts val="0"/>
                        </a:spcAft>
                        <a:buClr>
                          <a:srgbClr val="00B0F0"/>
                        </a:buClr>
                        <a:buSzPts val="1600"/>
                        <a:buFont typeface="Open Sans"/>
                        <a:buNone/>
                      </a:pPr>
                      <a:r>
                        <a:rPr lang="en-US" sz="1600" u="none" strike="noStrike" cap="none">
                          <a:solidFill>
                            <a:srgbClr val="000000"/>
                          </a:solidFill>
                          <a:latin typeface="Open Sans"/>
                          <a:ea typeface="Open Sans"/>
                          <a:cs typeface="Open Sans"/>
                          <a:sym typeface="Open Sans"/>
                        </a:rPr>
                        <a:t>Regret something from the past you can’t change.</a:t>
                      </a:r>
                      <a:endParaRPr sz="1600" u="none" strike="noStrike" cap="none">
                        <a:solidFill>
                          <a:srgbClr val="000000"/>
                        </a:solidFill>
                        <a:latin typeface="Open Sans"/>
                        <a:ea typeface="Open Sans"/>
                        <a:cs typeface="Open Sans"/>
                        <a:sym typeface="Open Sans"/>
                      </a:endParaRPr>
                    </a:p>
                  </a:txBody>
                  <a:tcPr marL="91450" marR="91450" marT="45725" marB="45725">
                    <a:solidFill>
                      <a:srgbClr val="CBE6F9">
                        <a:alpha val="49803"/>
                      </a:srgbClr>
                    </a:solidFill>
                  </a:tcPr>
                </a:tc>
                <a:extLst>
                  <a:ext uri="{0D108BD9-81ED-4DB2-BD59-A6C34878D82A}">
                    <a16:rowId xmlns:a16="http://schemas.microsoft.com/office/drawing/2014/main" val="10001"/>
                  </a:ext>
                </a:extLst>
              </a:tr>
            </a:tbl>
          </a:graphicData>
        </a:graphic>
      </p:graphicFrame>
      <p:graphicFrame>
        <p:nvGraphicFramePr>
          <p:cNvPr id="226" name="Shape 226"/>
          <p:cNvGraphicFramePr/>
          <p:nvPr/>
        </p:nvGraphicFramePr>
        <p:xfrm>
          <a:off x="5900409" y="5383534"/>
          <a:ext cx="4256850" cy="914420"/>
        </p:xfrm>
        <a:graphic>
          <a:graphicData uri="http://schemas.openxmlformats.org/drawingml/2006/table">
            <a:tbl>
              <a:tblPr firstRow="1" bandRow="1">
                <a:noFill/>
                <a:tableStyleId>{5011B12C-0033-48BE-BF8D-BDF9AB0DFFE2}</a:tableStyleId>
              </a:tblPr>
              <a:tblGrid>
                <a:gridCol w="4256850">
                  <a:extLst>
                    <a:ext uri="{9D8B030D-6E8A-4147-A177-3AD203B41FA5}">
                      <a16:colId xmlns:a16="http://schemas.microsoft.com/office/drawing/2014/main" val="20000"/>
                    </a:ext>
                  </a:extLst>
                </a:gridCol>
              </a:tblGrid>
              <a:tr h="252200">
                <a:tc>
                  <a:txBody>
                    <a:bodyPr/>
                    <a:lstStyle/>
                    <a:p>
                      <a:pPr marL="0" marR="0" lvl="0" indent="0" algn="l" rtl="0">
                        <a:lnSpc>
                          <a:spcPct val="100000"/>
                        </a:lnSpc>
                        <a:spcBef>
                          <a:spcPts val="0"/>
                        </a:spcBef>
                        <a:spcAft>
                          <a:spcPts val="0"/>
                        </a:spcAft>
                        <a:buClr>
                          <a:srgbClr val="000000"/>
                        </a:buClr>
                        <a:buSzPts val="1600"/>
                        <a:buFont typeface="Open Sans"/>
                        <a:buNone/>
                      </a:pPr>
                      <a:r>
                        <a:rPr lang="en-US" sz="1600" b="0" u="none" strike="noStrike" cap="none">
                          <a:latin typeface="Open Sans"/>
                          <a:ea typeface="Open Sans"/>
                          <a:cs typeface="Open Sans"/>
                          <a:sym typeface="Open Sans"/>
                        </a:rPr>
                        <a:t>Attempt to do something.</a:t>
                      </a:r>
                      <a:endParaRPr sz="1600" b="0" u="none" strike="noStrike" cap="none">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252200">
                <a:tc>
                  <a:txBody>
                    <a:bodyPr/>
                    <a:lstStyle/>
                    <a:p>
                      <a:pPr marL="0" marR="0" lvl="0" indent="0" algn="l" rtl="0">
                        <a:lnSpc>
                          <a:spcPct val="100000"/>
                        </a:lnSpc>
                        <a:spcBef>
                          <a:spcPts val="0"/>
                        </a:spcBef>
                        <a:spcAft>
                          <a:spcPts val="0"/>
                        </a:spcAft>
                        <a:buClr>
                          <a:srgbClr val="00B0F0"/>
                        </a:buClr>
                        <a:buSzPts val="1600"/>
                        <a:buFont typeface="Open Sans"/>
                        <a:buNone/>
                      </a:pPr>
                      <a:r>
                        <a:rPr lang="en-US" sz="1600" u="none" strike="noStrike" cap="none">
                          <a:solidFill>
                            <a:srgbClr val="000000"/>
                          </a:solidFill>
                          <a:latin typeface="Open Sans"/>
                          <a:ea typeface="Open Sans"/>
                          <a:cs typeface="Open Sans"/>
                          <a:sym typeface="Open Sans"/>
                        </a:rPr>
                        <a:t>Experiment with something to see if it works.</a:t>
                      </a:r>
                      <a:endParaRPr sz="1600" u="none" strike="noStrike" cap="none">
                        <a:solidFill>
                          <a:srgbClr val="000000"/>
                        </a:solidFill>
                        <a:latin typeface="Open Sans"/>
                        <a:ea typeface="Open Sans"/>
                        <a:cs typeface="Open Sans"/>
                        <a:sym typeface="Open Sans"/>
                      </a:endParaRPr>
                    </a:p>
                  </a:txBody>
                  <a:tcPr marL="91450" marR="91450" marT="45725" marB="45725">
                    <a:solidFill>
                      <a:srgbClr val="CBE6F9">
                        <a:alpha val="49803"/>
                      </a:srgbClr>
                    </a:solidFill>
                  </a:tcPr>
                </a:tc>
                <a:extLst>
                  <a:ext uri="{0D108BD9-81ED-4DB2-BD59-A6C34878D82A}">
                    <a16:rowId xmlns:a16="http://schemas.microsoft.com/office/drawing/2014/main" val="10001"/>
                  </a:ext>
                </a:extLst>
              </a:tr>
            </a:tbl>
          </a:graphicData>
        </a:graphic>
      </p:graphicFrame>
      <p:sp>
        <p:nvSpPr>
          <p:cNvPr id="227" name="Shape 227"/>
          <p:cNvSpPr/>
          <p:nvPr/>
        </p:nvSpPr>
        <p:spPr>
          <a:xfrm>
            <a:off x="10341600" y="6202525"/>
            <a:ext cx="1731900" cy="5181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b="0" i="0" u="none" strike="noStrike" cap="none">
                <a:solidFill>
                  <a:schemeClr val="lt1"/>
                </a:solidFill>
                <a:latin typeface="Open Sans"/>
                <a:ea typeface="Open Sans"/>
                <a:cs typeface="Open Sans"/>
                <a:sym typeface="Open Sans"/>
              </a:rPr>
              <a:t>Let’s practise!</a:t>
            </a:r>
            <a:endParaRPr sz="1600" b="0" i="0" u="none" strike="noStrike" cap="none">
              <a:solidFill>
                <a:schemeClr val="lt1"/>
              </a:solidFill>
              <a:latin typeface="Open Sans"/>
              <a:ea typeface="Open Sans"/>
              <a:cs typeface="Open Sans"/>
              <a:sym typeface="Open Sans"/>
            </a:endParaRPr>
          </a:p>
        </p:txBody>
      </p:sp>
      <p:pic>
        <p:nvPicPr>
          <p:cNvPr id="228" name="Shape 228"/>
          <p:cNvPicPr preferRelativeResize="0"/>
          <p:nvPr/>
        </p:nvPicPr>
        <p:blipFill rotWithShape="1">
          <a:blip r:embed="rId3">
            <a:alphaModFix/>
          </a:blip>
          <a:srcRect/>
          <a:stretch/>
        </p:blipFill>
        <p:spPr>
          <a:xfrm>
            <a:off x="10455100" y="1127525"/>
            <a:ext cx="1554000" cy="1554000"/>
          </a:xfrm>
          <a:prstGeom prst="rect">
            <a:avLst/>
          </a:prstGeom>
          <a:noFill/>
          <a:ln>
            <a:noFill/>
          </a:ln>
        </p:spPr>
      </p:pic>
      <p:sp>
        <p:nvSpPr>
          <p:cNvPr id="229" name="Shape 229"/>
          <p:cNvSpPr/>
          <p:nvPr/>
        </p:nvSpPr>
        <p:spPr>
          <a:xfrm>
            <a:off x="10404100" y="2961125"/>
            <a:ext cx="1656000" cy="1554000"/>
          </a:xfrm>
          <a:prstGeom prst="wedgeRoundRectCallout">
            <a:avLst>
              <a:gd name="adj1" fmla="val 22093"/>
              <a:gd name="adj2" fmla="val -64323"/>
              <a:gd name="adj3" fmla="val 16667"/>
            </a:avLst>
          </a:prstGeom>
          <a:solidFill>
            <a:srgbClr val="C9D522"/>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a:solidFill>
                  <a:schemeClr val="lt1"/>
                </a:solidFill>
                <a:latin typeface="Open Sans"/>
                <a:ea typeface="Open Sans"/>
                <a:cs typeface="Open Sans"/>
                <a:sym typeface="Open Sans"/>
              </a:rPr>
              <a:t>Some verbs can be followed by </a:t>
            </a:r>
            <a:r>
              <a:rPr lang="en-US" i="1">
                <a:solidFill>
                  <a:schemeClr val="lt1"/>
                </a:solidFill>
                <a:latin typeface="Open Sans"/>
                <a:ea typeface="Open Sans"/>
                <a:cs typeface="Open Sans"/>
                <a:sym typeface="Open Sans"/>
              </a:rPr>
              <a:t>to + infinitive </a:t>
            </a:r>
            <a:r>
              <a:rPr lang="en-US">
                <a:solidFill>
                  <a:schemeClr val="lt1"/>
                </a:solidFill>
                <a:latin typeface="Open Sans"/>
                <a:ea typeface="Open Sans"/>
                <a:cs typeface="Open Sans"/>
                <a:sym typeface="Open Sans"/>
              </a:rPr>
              <a:t>or </a:t>
            </a:r>
            <a:r>
              <a:rPr lang="en-US" i="1">
                <a:solidFill>
                  <a:schemeClr val="lt1"/>
                </a:solidFill>
                <a:latin typeface="Open Sans"/>
                <a:ea typeface="Open Sans"/>
                <a:cs typeface="Open Sans"/>
                <a:sym typeface="Open Sans"/>
              </a:rPr>
              <a:t>–ing</a:t>
            </a:r>
            <a:r>
              <a:rPr lang="en-US">
                <a:solidFill>
                  <a:schemeClr val="lt1"/>
                </a:solidFill>
                <a:latin typeface="Open Sans"/>
                <a:ea typeface="Open Sans"/>
                <a:cs typeface="Open Sans"/>
                <a:sym typeface="Open Sans"/>
              </a:rPr>
              <a:t>, but the meaning of the verb changes.</a:t>
            </a:r>
            <a:endParaRPr>
              <a:solidFill>
                <a:schemeClr val="lt1"/>
              </a:solidFill>
              <a:latin typeface="Open Sans"/>
              <a:ea typeface="Open Sans"/>
              <a:cs typeface="Open Sans"/>
              <a:sym typeface="Open Sans"/>
            </a:endParaRPr>
          </a:p>
        </p:txBody>
      </p:sp>
      <p:sp>
        <p:nvSpPr>
          <p:cNvPr id="27" name="Google Shape;65;p15">
            <a:extLst>
              <a:ext uri="{FF2B5EF4-FFF2-40B4-BE49-F238E27FC236}">
                <a16:creationId xmlns:a16="http://schemas.microsoft.com/office/drawing/2014/main" id="{D07ACB37-E82B-460B-AEA1-F57B9A0576B5}"/>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8"/>
                                        </p:tgtEl>
                                        <p:attrNameLst>
                                          <p:attrName>style.visibility</p:attrName>
                                        </p:attrNameLst>
                                      </p:cBhvr>
                                      <p:to>
                                        <p:strVal val="visible"/>
                                      </p:to>
                                    </p:set>
                                    <p:animEffect transition="in" filter="fade">
                                      <p:cBhvr>
                                        <p:cTn id="7" dur="1000"/>
                                        <p:tgtEl>
                                          <p:spTgt spid="228"/>
                                        </p:tgtEl>
                                      </p:cBhvr>
                                    </p:animEffect>
                                  </p:childTnLst>
                                </p:cTn>
                              </p:par>
                              <p:par>
                                <p:cTn id="8" presetID="10" presetClass="entr" presetSubtype="0" fill="hold" nodeType="withEffect">
                                  <p:stCondLst>
                                    <p:cond delay="0"/>
                                  </p:stCondLst>
                                  <p:childTnLst>
                                    <p:set>
                                      <p:cBhvr>
                                        <p:cTn id="9" dur="1" fill="hold">
                                          <p:stCondLst>
                                            <p:cond delay="0"/>
                                          </p:stCondLst>
                                        </p:cTn>
                                        <p:tgtEl>
                                          <p:spTgt spid="229"/>
                                        </p:tgtEl>
                                        <p:attrNameLst>
                                          <p:attrName>style.visibility</p:attrName>
                                        </p:attrNameLst>
                                      </p:cBhvr>
                                      <p:to>
                                        <p:strVal val="visible"/>
                                      </p:to>
                                    </p:set>
                                    <p:animEffect transition="in" filter="fade">
                                      <p:cBhvr>
                                        <p:cTn id="10" dur="1000"/>
                                        <p:tgtEl>
                                          <p:spTgt spid="22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22"/>
                                        </p:tgtEl>
                                        <p:attrNameLst>
                                          <p:attrName>style.visibility</p:attrName>
                                        </p:attrNameLst>
                                      </p:cBhvr>
                                      <p:to>
                                        <p:strVal val="visible"/>
                                      </p:to>
                                    </p:set>
                                    <p:animEffect transition="in" filter="fade">
                                      <p:cBhvr>
                                        <p:cTn id="15" dur="1000"/>
                                        <p:tgtEl>
                                          <p:spTgt spid="222"/>
                                        </p:tgtEl>
                                      </p:cBhvr>
                                    </p:animEffect>
                                  </p:childTnLst>
                                </p:cTn>
                              </p:par>
                              <p:par>
                                <p:cTn id="16" presetID="10" presetClass="entr" presetSubtype="0" fill="hold" nodeType="withEffect">
                                  <p:stCondLst>
                                    <p:cond delay="0"/>
                                  </p:stCondLst>
                                  <p:childTnLst>
                                    <p:set>
                                      <p:cBhvr>
                                        <p:cTn id="17" dur="1" fill="hold">
                                          <p:stCondLst>
                                            <p:cond delay="0"/>
                                          </p:stCondLst>
                                        </p:cTn>
                                        <p:tgtEl>
                                          <p:spTgt spid="223"/>
                                        </p:tgtEl>
                                        <p:attrNameLst>
                                          <p:attrName>style.visibility</p:attrName>
                                        </p:attrNameLst>
                                      </p:cBhvr>
                                      <p:to>
                                        <p:strVal val="visible"/>
                                      </p:to>
                                    </p:set>
                                    <p:animEffect transition="in" filter="fade">
                                      <p:cBhvr>
                                        <p:cTn id="18" dur="1000"/>
                                        <p:tgtEl>
                                          <p:spTgt spid="223"/>
                                        </p:tgtEl>
                                      </p:cBhvr>
                                    </p:animEffect>
                                  </p:childTnLst>
                                </p:cTn>
                              </p:par>
                              <p:par>
                                <p:cTn id="19" presetID="10" presetClass="entr" presetSubtype="0" fill="hold" nodeType="withEffect">
                                  <p:stCondLst>
                                    <p:cond delay="0"/>
                                  </p:stCondLst>
                                  <p:childTnLst>
                                    <p:set>
                                      <p:cBhvr>
                                        <p:cTn id="20" dur="1" fill="hold">
                                          <p:stCondLst>
                                            <p:cond delay="0"/>
                                          </p:stCondLst>
                                        </p:cTn>
                                        <p:tgtEl>
                                          <p:spTgt spid="224"/>
                                        </p:tgtEl>
                                        <p:attrNameLst>
                                          <p:attrName>style.visibility</p:attrName>
                                        </p:attrNameLst>
                                      </p:cBhvr>
                                      <p:to>
                                        <p:strVal val="visible"/>
                                      </p:to>
                                    </p:set>
                                    <p:animEffect transition="in" filter="fade">
                                      <p:cBhvr>
                                        <p:cTn id="21" dur="1000"/>
                                        <p:tgtEl>
                                          <p:spTgt spid="224"/>
                                        </p:tgtEl>
                                      </p:cBhvr>
                                    </p:animEffect>
                                  </p:childTnLst>
                                </p:cTn>
                              </p:par>
                              <p:par>
                                <p:cTn id="22" presetID="10" presetClass="entr" presetSubtype="0" fill="hold" nodeType="withEffect">
                                  <p:stCondLst>
                                    <p:cond delay="0"/>
                                  </p:stCondLst>
                                  <p:childTnLst>
                                    <p:set>
                                      <p:cBhvr>
                                        <p:cTn id="23" dur="1" fill="hold">
                                          <p:stCondLst>
                                            <p:cond delay="0"/>
                                          </p:stCondLst>
                                        </p:cTn>
                                        <p:tgtEl>
                                          <p:spTgt spid="225"/>
                                        </p:tgtEl>
                                        <p:attrNameLst>
                                          <p:attrName>style.visibility</p:attrName>
                                        </p:attrNameLst>
                                      </p:cBhvr>
                                      <p:to>
                                        <p:strVal val="visible"/>
                                      </p:to>
                                    </p:set>
                                    <p:animEffect transition="in" filter="fade">
                                      <p:cBhvr>
                                        <p:cTn id="24" dur="1000"/>
                                        <p:tgtEl>
                                          <p:spTgt spid="225"/>
                                        </p:tgtEl>
                                      </p:cBhvr>
                                    </p:animEffect>
                                  </p:childTnLst>
                                </p:cTn>
                              </p:par>
                              <p:par>
                                <p:cTn id="25" presetID="10" presetClass="entr" presetSubtype="0" fill="hold" nodeType="withEffect">
                                  <p:stCondLst>
                                    <p:cond delay="0"/>
                                  </p:stCondLst>
                                  <p:childTnLst>
                                    <p:set>
                                      <p:cBhvr>
                                        <p:cTn id="26" dur="1" fill="hold">
                                          <p:stCondLst>
                                            <p:cond delay="0"/>
                                          </p:stCondLst>
                                        </p:cTn>
                                        <p:tgtEl>
                                          <p:spTgt spid="226"/>
                                        </p:tgtEl>
                                        <p:attrNameLst>
                                          <p:attrName>style.visibility</p:attrName>
                                        </p:attrNameLst>
                                      </p:cBhvr>
                                      <p:to>
                                        <p:strVal val="visible"/>
                                      </p:to>
                                    </p:set>
                                    <p:animEffect transition="in" filter="fade">
                                      <p:cBhvr>
                                        <p:cTn id="27" dur="1000"/>
                                        <p:tgtEl>
                                          <p:spTgt spid="22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7"/>
                                        </p:tgtEl>
                                        <p:attrNameLst>
                                          <p:attrName>style.visibility</p:attrName>
                                        </p:attrNameLst>
                                      </p:cBhvr>
                                      <p:to>
                                        <p:strVal val="visible"/>
                                      </p:to>
                                    </p:set>
                                    <p:animEffect transition="in" filter="fade">
                                      <p:cBhvr>
                                        <p:cTn id="32"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233"/>
        <p:cNvGrpSpPr/>
        <p:nvPr/>
      </p:nvGrpSpPr>
      <p:grpSpPr>
        <a:xfrm>
          <a:off x="0" y="0"/>
          <a:ext cx="0" cy="0"/>
          <a:chOff x="0" y="0"/>
          <a:chExt cx="0" cy="0"/>
        </a:xfrm>
      </p:grpSpPr>
      <p:sp>
        <p:nvSpPr>
          <p:cNvPr id="235" name="Shape 235"/>
          <p:cNvSpPr txBox="1"/>
          <p:nvPr/>
        </p:nvSpPr>
        <p:spPr>
          <a:xfrm>
            <a:off x="450601" y="229388"/>
            <a:ext cx="6749127" cy="798166"/>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Practice activities</a:t>
            </a:r>
            <a:endParaRPr sz="4400" b="0" i="0" u="none" strike="noStrike" cap="none">
              <a:solidFill>
                <a:srgbClr val="1C4587"/>
              </a:solidFill>
              <a:latin typeface="Open Sans"/>
              <a:ea typeface="Open Sans"/>
              <a:cs typeface="Open Sans"/>
              <a:sym typeface="Open Sans"/>
            </a:endParaRPr>
          </a:p>
        </p:txBody>
      </p:sp>
      <p:sp>
        <p:nvSpPr>
          <p:cNvPr id="236" name="Shape 236"/>
          <p:cNvSpPr txBox="1"/>
          <p:nvPr/>
        </p:nvSpPr>
        <p:spPr>
          <a:xfrm>
            <a:off x="450600" y="884200"/>
            <a:ext cx="11480400" cy="414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Open Sans"/>
              <a:buNone/>
            </a:pPr>
            <a:r>
              <a:rPr lang="en-US" sz="2000" b="1" i="0" u="none" strike="noStrike" cap="none">
                <a:solidFill>
                  <a:srgbClr val="1C4587"/>
                </a:solidFill>
                <a:latin typeface="Open Sans"/>
                <a:ea typeface="Open Sans"/>
                <a:cs typeface="Open Sans"/>
                <a:sym typeface="Open Sans"/>
              </a:rPr>
              <a:t>Use the correct form of the verbs in bold to complete the gaps. </a:t>
            </a:r>
            <a:endParaRPr sz="2000" b="1" i="1" u="none" strike="noStrike" cap="none">
              <a:solidFill>
                <a:schemeClr val="dk1"/>
              </a:solidFill>
              <a:latin typeface="Open Sans"/>
              <a:ea typeface="Open Sans"/>
              <a:cs typeface="Open Sans"/>
              <a:sym typeface="Open Sans"/>
            </a:endParaRPr>
          </a:p>
        </p:txBody>
      </p:sp>
      <p:sp>
        <p:nvSpPr>
          <p:cNvPr id="237" name="Shape 237"/>
          <p:cNvSpPr txBox="1"/>
          <p:nvPr/>
        </p:nvSpPr>
        <p:spPr>
          <a:xfrm>
            <a:off x="450600" y="1450888"/>
            <a:ext cx="11327400" cy="524400"/>
          </a:xfrm>
          <a:prstGeom prst="rect">
            <a:avLst/>
          </a:prstGeom>
          <a:noFill/>
          <a:ln>
            <a:noFill/>
          </a:ln>
        </p:spPr>
        <p:txBody>
          <a:bodyPr spcFirstLastPara="1" wrap="square" lIns="91425" tIns="45700" rIns="91425" bIns="45700" anchor="t" anchorCtr="0">
            <a:noAutofit/>
          </a:bodyPr>
          <a:lstStyle/>
          <a:p>
            <a:pPr marL="342900" marR="0" lvl="0" indent="-342900" algn="l" rtl="0">
              <a:lnSpc>
                <a:spcPct val="100000"/>
              </a:lnSpc>
              <a:spcBef>
                <a:spcPts val="0"/>
              </a:spcBef>
              <a:spcAft>
                <a:spcPts val="0"/>
              </a:spcAft>
              <a:buClr>
                <a:schemeClr val="dk1"/>
              </a:buClr>
              <a:buSzPts val="1600"/>
              <a:buFont typeface="Open Sans"/>
              <a:buAutoNum type="arabicPeriod"/>
            </a:pPr>
            <a:r>
              <a:rPr lang="en-US" sz="1600" b="0" i="0" u="none" strike="noStrike" cap="none" dirty="0">
                <a:solidFill>
                  <a:schemeClr val="dk1"/>
                </a:solidFill>
                <a:latin typeface="Open Sans"/>
                <a:ea typeface="Open Sans"/>
                <a:cs typeface="Open Sans"/>
                <a:sym typeface="Open Sans"/>
              </a:rPr>
              <a:t>I really miss ……………………………… to my best friend every day.			</a:t>
            </a:r>
            <a:r>
              <a:rPr lang="en-US" sz="1600" b="1" i="0" u="none" strike="noStrike" cap="none" dirty="0">
                <a:solidFill>
                  <a:schemeClr val="dk1"/>
                </a:solidFill>
                <a:latin typeface="Open Sans"/>
                <a:ea typeface="Open Sans"/>
                <a:cs typeface="Open Sans"/>
                <a:sym typeface="Open Sans"/>
              </a:rPr>
              <a:t>		speak											</a:t>
            </a:r>
            <a:endParaRPr dirty="0"/>
          </a:p>
          <a:p>
            <a:pPr marL="0" marR="0" lvl="0" indent="0" algn="l" rtl="0">
              <a:lnSpc>
                <a:spcPct val="100000"/>
              </a:lnSpc>
              <a:spcBef>
                <a:spcPts val="0"/>
              </a:spcBef>
              <a:spcAft>
                <a:spcPts val="0"/>
              </a:spcAft>
              <a:buClr>
                <a:srgbClr val="000000"/>
              </a:buClr>
              <a:buSzPts val="1600"/>
              <a:buFont typeface="Arial"/>
              <a:buNone/>
            </a:pPr>
            <a:endParaRPr sz="1600" b="0" i="0" u="none" strike="noStrike" cap="none" dirty="0">
              <a:solidFill>
                <a:schemeClr val="dk1"/>
              </a:solidFill>
              <a:latin typeface="Open Sans"/>
              <a:ea typeface="Open Sans"/>
              <a:cs typeface="Open Sans"/>
              <a:sym typeface="Open Sans"/>
            </a:endParaRPr>
          </a:p>
        </p:txBody>
      </p:sp>
      <p:sp>
        <p:nvSpPr>
          <p:cNvPr id="238" name="Shape 238"/>
          <p:cNvSpPr txBox="1"/>
          <p:nvPr/>
        </p:nvSpPr>
        <p:spPr>
          <a:xfrm>
            <a:off x="2125106" y="1336188"/>
            <a:ext cx="1339500" cy="3387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speaking</a:t>
            </a:r>
            <a:endParaRPr sz="1600" b="0" i="0" u="none" strike="noStrike" cap="none">
              <a:solidFill>
                <a:srgbClr val="C00000"/>
              </a:solidFill>
              <a:latin typeface="Open Sans"/>
              <a:ea typeface="Open Sans"/>
              <a:cs typeface="Open Sans"/>
              <a:sym typeface="Open Sans"/>
            </a:endParaRPr>
          </a:p>
        </p:txBody>
      </p:sp>
      <p:sp>
        <p:nvSpPr>
          <p:cNvPr id="239" name="Shape 239"/>
          <p:cNvSpPr txBox="1"/>
          <p:nvPr/>
        </p:nvSpPr>
        <p:spPr>
          <a:xfrm>
            <a:off x="6391602" y="1996625"/>
            <a:ext cx="932100" cy="3387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putting</a:t>
            </a:r>
            <a:endParaRPr sz="1600" b="0" i="0" u="none" strike="noStrike" cap="none">
              <a:solidFill>
                <a:srgbClr val="C00000"/>
              </a:solidFill>
              <a:latin typeface="Open Sans"/>
              <a:ea typeface="Open Sans"/>
              <a:cs typeface="Open Sans"/>
              <a:sym typeface="Open Sans"/>
            </a:endParaRPr>
          </a:p>
        </p:txBody>
      </p:sp>
      <p:sp>
        <p:nvSpPr>
          <p:cNvPr id="240" name="Shape 240"/>
          <p:cNvSpPr txBox="1"/>
          <p:nvPr/>
        </p:nvSpPr>
        <p:spPr>
          <a:xfrm>
            <a:off x="3653248" y="3157238"/>
            <a:ext cx="1023300" cy="3387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clean up</a:t>
            </a:r>
            <a:endParaRPr sz="1600" b="0" i="0" u="none" strike="noStrike" cap="none">
              <a:solidFill>
                <a:srgbClr val="C00000"/>
              </a:solidFill>
              <a:latin typeface="Open Sans"/>
              <a:ea typeface="Open Sans"/>
              <a:cs typeface="Open Sans"/>
              <a:sym typeface="Open Sans"/>
            </a:endParaRPr>
          </a:p>
        </p:txBody>
      </p:sp>
      <p:sp>
        <p:nvSpPr>
          <p:cNvPr id="241" name="Shape 241"/>
          <p:cNvSpPr txBox="1"/>
          <p:nvPr/>
        </p:nvSpPr>
        <p:spPr>
          <a:xfrm>
            <a:off x="5571450" y="3732438"/>
            <a:ext cx="749100" cy="3387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to say</a:t>
            </a:r>
            <a:endParaRPr sz="1600" b="0" i="0" u="none" strike="noStrike" cap="none">
              <a:solidFill>
                <a:srgbClr val="C00000"/>
              </a:solidFill>
              <a:latin typeface="Open Sans"/>
              <a:ea typeface="Open Sans"/>
              <a:cs typeface="Open Sans"/>
              <a:sym typeface="Open Sans"/>
            </a:endParaRPr>
          </a:p>
        </p:txBody>
      </p:sp>
      <p:sp>
        <p:nvSpPr>
          <p:cNvPr id="242" name="Shape 242"/>
          <p:cNvSpPr txBox="1"/>
          <p:nvPr/>
        </p:nvSpPr>
        <p:spPr>
          <a:xfrm>
            <a:off x="450600" y="2025725"/>
            <a:ext cx="10798500" cy="414300"/>
          </a:xfrm>
          <a:prstGeom prst="rect">
            <a:avLst/>
          </a:prstGeom>
          <a:noFill/>
          <a:ln>
            <a:noFill/>
          </a:ln>
        </p:spPr>
        <p:txBody>
          <a:bodyPr spcFirstLastPara="1" wrap="square" lIns="91425" tIns="91425" rIns="91425" bIns="91425" anchor="t" anchorCtr="0">
            <a:noAutofit/>
          </a:bodyPr>
          <a:lstStyle/>
          <a:p>
            <a:pPr marL="342900" lvl="0" indent="-342900" rtl="0">
              <a:spcBef>
                <a:spcPts val="0"/>
              </a:spcBef>
              <a:spcAft>
                <a:spcPts val="0"/>
              </a:spcAft>
              <a:buClr>
                <a:schemeClr val="dk1"/>
              </a:buClr>
              <a:buSzPts val="1600"/>
              <a:buFont typeface="Open Sans"/>
              <a:buAutoNum type="arabicPeriod" startAt="2"/>
            </a:pPr>
            <a:r>
              <a:rPr lang="en-US" sz="1600" dirty="0">
                <a:solidFill>
                  <a:schemeClr val="dk1"/>
                </a:solidFill>
                <a:latin typeface="Open Sans"/>
                <a:ea typeface="Open Sans"/>
                <a:cs typeface="Open Sans"/>
                <a:sym typeface="Open Sans"/>
              </a:rPr>
              <a:t> A: I can’t find my keys anywhere! 	B: Do you remember …………………… them in your bag?		</a:t>
            </a:r>
            <a:r>
              <a:rPr lang="en-US" sz="1600" b="1" dirty="0">
                <a:solidFill>
                  <a:schemeClr val="dk1"/>
                </a:solidFill>
                <a:latin typeface="Open Sans"/>
                <a:ea typeface="Open Sans"/>
                <a:cs typeface="Open Sans"/>
                <a:sym typeface="Open Sans"/>
              </a:rPr>
              <a:t>put</a:t>
            </a:r>
            <a:endParaRPr dirty="0">
              <a:solidFill>
                <a:schemeClr val="dk1"/>
              </a:solidFill>
            </a:endParaRPr>
          </a:p>
          <a:p>
            <a:pPr marL="0" lvl="0" indent="0" rtl="0">
              <a:spcBef>
                <a:spcPts val="0"/>
              </a:spcBef>
              <a:spcAft>
                <a:spcPts val="0"/>
              </a:spcAft>
              <a:buNone/>
            </a:pPr>
            <a:endParaRPr dirty="0"/>
          </a:p>
        </p:txBody>
      </p:sp>
      <p:sp>
        <p:nvSpPr>
          <p:cNvPr id="243" name="Shape 243"/>
          <p:cNvSpPr txBox="1"/>
          <p:nvPr/>
        </p:nvSpPr>
        <p:spPr>
          <a:xfrm>
            <a:off x="315300" y="3196088"/>
            <a:ext cx="11261400" cy="414300"/>
          </a:xfrm>
          <a:prstGeom prst="rect">
            <a:avLst/>
          </a:prstGeom>
          <a:noFill/>
          <a:ln>
            <a:noFill/>
          </a:ln>
        </p:spPr>
        <p:txBody>
          <a:bodyPr spcFirstLastPara="1" wrap="square" lIns="91425" tIns="91425" rIns="91425" bIns="91425" anchor="t" anchorCtr="0">
            <a:noAutofit/>
          </a:bodyPr>
          <a:lstStyle/>
          <a:p>
            <a:pPr marL="457200" lvl="0" indent="-330200" rtl="0">
              <a:spcBef>
                <a:spcPts val="0"/>
              </a:spcBef>
              <a:spcAft>
                <a:spcPts val="0"/>
              </a:spcAft>
              <a:buClr>
                <a:schemeClr val="dk1"/>
              </a:buClr>
              <a:buSzPts val="1600"/>
              <a:buFont typeface="Open Sans"/>
              <a:buAutoNum type="arabicPeriod" startAt="4"/>
            </a:pPr>
            <a:r>
              <a:rPr lang="en-US" sz="1600" dirty="0">
                <a:solidFill>
                  <a:schemeClr val="dk1"/>
                </a:solidFill>
                <a:latin typeface="Open Sans"/>
                <a:ea typeface="Open Sans"/>
                <a:cs typeface="Open Sans"/>
                <a:sym typeface="Open Sans"/>
              </a:rPr>
              <a:t>Do your parents make you …………………………. after dinner or not?				   			  									  </a:t>
            </a:r>
            <a:r>
              <a:rPr lang="en-US" sz="1600" b="1" dirty="0">
                <a:solidFill>
                  <a:schemeClr val="dk1"/>
                </a:solidFill>
                <a:latin typeface="Open Sans"/>
                <a:ea typeface="Open Sans"/>
                <a:cs typeface="Open Sans"/>
                <a:sym typeface="Open Sans"/>
              </a:rPr>
              <a:t>clean up</a:t>
            </a:r>
            <a:endParaRPr dirty="0"/>
          </a:p>
        </p:txBody>
      </p:sp>
      <p:sp>
        <p:nvSpPr>
          <p:cNvPr id="244" name="Shape 244"/>
          <p:cNvSpPr txBox="1"/>
          <p:nvPr/>
        </p:nvSpPr>
        <p:spPr>
          <a:xfrm>
            <a:off x="440100" y="3785838"/>
            <a:ext cx="11144400" cy="285300"/>
          </a:xfrm>
          <a:prstGeom prst="rect">
            <a:avLst/>
          </a:prstGeom>
          <a:noFill/>
          <a:ln>
            <a:noFill/>
          </a:ln>
        </p:spPr>
        <p:txBody>
          <a:bodyPr spcFirstLastPara="1" wrap="square" lIns="91425" tIns="91425" rIns="91425" bIns="91425" anchor="t" anchorCtr="0">
            <a:noAutofit/>
          </a:bodyPr>
          <a:lstStyle/>
          <a:p>
            <a:pPr marL="342900" lvl="0" indent="-342900" rtl="0">
              <a:spcBef>
                <a:spcPts val="0"/>
              </a:spcBef>
              <a:spcAft>
                <a:spcPts val="0"/>
              </a:spcAft>
              <a:buClr>
                <a:schemeClr val="dk1"/>
              </a:buClr>
              <a:buSzPts val="1600"/>
              <a:buFont typeface="Open Sans"/>
              <a:buAutoNum type="arabicPeriod" startAt="5"/>
            </a:pPr>
            <a:r>
              <a:rPr lang="en-US" sz="1600" dirty="0">
                <a:solidFill>
                  <a:schemeClr val="dk1"/>
                </a:solidFill>
                <a:latin typeface="Open Sans"/>
                <a:ea typeface="Open Sans"/>
                <a:cs typeface="Open Sans"/>
                <a:sym typeface="Open Sans"/>
              </a:rPr>
              <a:t>I saw Cecilia by the pet shop and she stopped ……………………….. hello.															</a:t>
            </a:r>
            <a:r>
              <a:rPr lang="en-US" sz="1600" b="1" dirty="0">
                <a:solidFill>
                  <a:schemeClr val="dk1"/>
                </a:solidFill>
                <a:latin typeface="Open Sans"/>
                <a:ea typeface="Open Sans"/>
                <a:cs typeface="Open Sans"/>
                <a:sym typeface="Open Sans"/>
              </a:rPr>
              <a:t>say</a:t>
            </a:r>
            <a:endParaRPr dirty="0"/>
          </a:p>
        </p:txBody>
      </p:sp>
      <p:sp>
        <p:nvSpPr>
          <p:cNvPr id="245" name="Shape 245"/>
          <p:cNvSpPr txBox="1"/>
          <p:nvPr/>
        </p:nvSpPr>
        <p:spPr>
          <a:xfrm>
            <a:off x="450600" y="2588350"/>
            <a:ext cx="11667300" cy="365100"/>
          </a:xfrm>
          <a:prstGeom prst="rect">
            <a:avLst/>
          </a:prstGeom>
          <a:noFill/>
          <a:ln>
            <a:noFill/>
          </a:ln>
        </p:spPr>
        <p:txBody>
          <a:bodyPr spcFirstLastPara="1" wrap="square" lIns="91425" tIns="91425" rIns="91425" bIns="91425" anchor="t" anchorCtr="0">
            <a:noAutofit/>
          </a:bodyPr>
          <a:lstStyle/>
          <a:p>
            <a:pPr marL="342900" lvl="0" indent="-342900" rtl="0">
              <a:spcBef>
                <a:spcPts val="0"/>
              </a:spcBef>
              <a:spcAft>
                <a:spcPts val="0"/>
              </a:spcAft>
              <a:buClr>
                <a:schemeClr val="dk1"/>
              </a:buClr>
              <a:buSzPts val="1600"/>
              <a:buFont typeface="Open Sans"/>
              <a:buAutoNum type="arabicPeriod" startAt="3"/>
            </a:pPr>
            <a:r>
              <a:rPr lang="en-US" sz="1600" dirty="0">
                <a:solidFill>
                  <a:schemeClr val="dk1"/>
                </a:solidFill>
                <a:latin typeface="Open Sans"/>
                <a:ea typeface="Open Sans"/>
                <a:cs typeface="Open Sans"/>
                <a:sym typeface="Open Sans"/>
              </a:rPr>
              <a:t>I’d rather you …………………………… your dog to the party. There will be too many people.		</a:t>
            </a:r>
            <a:r>
              <a:rPr lang="en-US" sz="1600" b="1" dirty="0">
                <a:solidFill>
                  <a:schemeClr val="dk1"/>
                </a:solidFill>
                <a:latin typeface="Open Sans"/>
                <a:ea typeface="Open Sans"/>
                <a:cs typeface="Open Sans"/>
                <a:sym typeface="Open Sans"/>
              </a:rPr>
              <a:t>not bring</a:t>
            </a:r>
            <a:endParaRPr dirty="0"/>
          </a:p>
        </p:txBody>
      </p:sp>
      <p:sp>
        <p:nvSpPr>
          <p:cNvPr id="246" name="Shape 246"/>
          <p:cNvSpPr txBox="1"/>
          <p:nvPr/>
        </p:nvSpPr>
        <p:spPr>
          <a:xfrm>
            <a:off x="440100" y="4363752"/>
            <a:ext cx="11077800" cy="414300"/>
          </a:xfrm>
          <a:prstGeom prst="rect">
            <a:avLst/>
          </a:prstGeom>
          <a:noFill/>
          <a:ln>
            <a:noFill/>
          </a:ln>
        </p:spPr>
        <p:txBody>
          <a:bodyPr spcFirstLastPara="1" wrap="square" lIns="91425" tIns="91425" rIns="91425" bIns="91425" anchor="t" anchorCtr="0">
            <a:noAutofit/>
          </a:bodyPr>
          <a:lstStyle/>
          <a:p>
            <a:pPr marL="342900" lvl="0" indent="-342900" rtl="0">
              <a:spcBef>
                <a:spcPts val="0"/>
              </a:spcBef>
              <a:spcAft>
                <a:spcPts val="0"/>
              </a:spcAft>
              <a:buClr>
                <a:schemeClr val="dk1"/>
              </a:buClr>
              <a:buSzPts val="1600"/>
              <a:buFont typeface="Open Sans"/>
              <a:buAutoNum type="arabicPeriod" startAt="6"/>
            </a:pPr>
            <a:r>
              <a:rPr lang="en-US" sz="1600" dirty="0">
                <a:solidFill>
                  <a:schemeClr val="dk1"/>
                </a:solidFill>
                <a:latin typeface="Open Sans"/>
                <a:ea typeface="Open Sans"/>
                <a:cs typeface="Open Sans"/>
                <a:sym typeface="Open Sans"/>
              </a:rPr>
              <a:t>Sophie didn’t have enough information ………………………………. the book.															</a:t>
            </a:r>
            <a:r>
              <a:rPr lang="en-US" sz="1600" b="1" dirty="0">
                <a:solidFill>
                  <a:schemeClr val="dk1"/>
                </a:solidFill>
                <a:latin typeface="Open Sans"/>
                <a:ea typeface="Open Sans"/>
                <a:cs typeface="Open Sans"/>
                <a:sym typeface="Open Sans"/>
              </a:rPr>
              <a:t>write</a:t>
            </a:r>
            <a:endParaRPr dirty="0"/>
          </a:p>
        </p:txBody>
      </p:sp>
      <p:sp>
        <p:nvSpPr>
          <p:cNvPr id="247" name="Shape 247"/>
          <p:cNvSpPr txBox="1"/>
          <p:nvPr/>
        </p:nvSpPr>
        <p:spPr>
          <a:xfrm>
            <a:off x="315300" y="4989643"/>
            <a:ext cx="11327400" cy="524400"/>
          </a:xfrm>
          <a:prstGeom prst="rect">
            <a:avLst/>
          </a:prstGeom>
          <a:noFill/>
          <a:ln>
            <a:noFill/>
          </a:ln>
        </p:spPr>
        <p:txBody>
          <a:bodyPr spcFirstLastPara="1" wrap="square" lIns="91425" tIns="91425" rIns="91425" bIns="91425" anchor="t" anchorCtr="0">
            <a:noAutofit/>
          </a:bodyPr>
          <a:lstStyle/>
          <a:p>
            <a:pPr marL="457200" lvl="0" indent="-330200" rtl="0">
              <a:spcBef>
                <a:spcPts val="0"/>
              </a:spcBef>
              <a:spcAft>
                <a:spcPts val="0"/>
              </a:spcAft>
              <a:buClr>
                <a:schemeClr val="dk1"/>
              </a:buClr>
              <a:buSzPts val="1600"/>
              <a:buFont typeface="Open Sans"/>
              <a:buAutoNum type="arabicPeriod" startAt="7"/>
            </a:pPr>
            <a:r>
              <a:rPr lang="en-US" sz="1600" dirty="0">
                <a:solidFill>
                  <a:schemeClr val="dk1"/>
                </a:solidFill>
                <a:latin typeface="Open Sans"/>
                <a:ea typeface="Open Sans"/>
                <a:cs typeface="Open Sans"/>
                <a:sym typeface="Open Sans"/>
              </a:rPr>
              <a:t>Patrick is excellent at ……………………… people laugh.										  								   </a:t>
            </a:r>
            <a:r>
              <a:rPr lang="en-US" sz="1600" b="1" dirty="0">
                <a:solidFill>
                  <a:schemeClr val="dk1"/>
                </a:solidFill>
                <a:latin typeface="Open Sans"/>
                <a:ea typeface="Open Sans"/>
                <a:cs typeface="Open Sans"/>
                <a:sym typeface="Open Sans"/>
              </a:rPr>
              <a:t>make	</a:t>
            </a:r>
            <a:endParaRPr dirty="0">
              <a:solidFill>
                <a:schemeClr val="dk1"/>
              </a:solidFill>
            </a:endParaRPr>
          </a:p>
          <a:p>
            <a:pPr marL="0" lvl="0" indent="0">
              <a:spcBef>
                <a:spcPts val="0"/>
              </a:spcBef>
              <a:spcAft>
                <a:spcPts val="0"/>
              </a:spcAft>
              <a:buNone/>
            </a:pPr>
            <a:endParaRPr dirty="0"/>
          </a:p>
        </p:txBody>
      </p:sp>
      <p:sp>
        <p:nvSpPr>
          <p:cNvPr id="248" name="Shape 248"/>
          <p:cNvSpPr txBox="1"/>
          <p:nvPr/>
        </p:nvSpPr>
        <p:spPr>
          <a:xfrm>
            <a:off x="441975" y="5617975"/>
            <a:ext cx="11327400" cy="338700"/>
          </a:xfrm>
          <a:prstGeom prst="rect">
            <a:avLst/>
          </a:prstGeom>
          <a:noFill/>
          <a:ln>
            <a:noFill/>
          </a:ln>
        </p:spPr>
        <p:txBody>
          <a:bodyPr spcFirstLastPara="1" wrap="square" lIns="91425" tIns="91425" rIns="91425" bIns="91425" anchor="t" anchorCtr="0">
            <a:noAutofit/>
          </a:bodyPr>
          <a:lstStyle/>
          <a:p>
            <a:pPr marL="342900" lvl="0" indent="-342900" rtl="0">
              <a:spcBef>
                <a:spcPts val="0"/>
              </a:spcBef>
              <a:spcAft>
                <a:spcPts val="0"/>
              </a:spcAft>
              <a:buClr>
                <a:schemeClr val="dk1"/>
              </a:buClr>
              <a:buSzPts val="1600"/>
              <a:buFont typeface="Open Sans"/>
              <a:buAutoNum type="arabicPeriod" startAt="8"/>
            </a:pPr>
            <a:r>
              <a:rPr lang="en-US" sz="1600" dirty="0">
                <a:solidFill>
                  <a:schemeClr val="dk1"/>
                </a:solidFill>
                <a:latin typeface="Open Sans"/>
                <a:ea typeface="Open Sans"/>
                <a:cs typeface="Open Sans"/>
                <a:sym typeface="Open Sans"/>
              </a:rPr>
              <a:t>My parents always taught me …………………. patient.																		</a:t>
            </a:r>
            <a:r>
              <a:rPr lang="en-US" sz="1600" b="1" dirty="0">
                <a:solidFill>
                  <a:schemeClr val="dk1"/>
                </a:solidFill>
                <a:latin typeface="Open Sans"/>
                <a:ea typeface="Open Sans"/>
                <a:cs typeface="Open Sans"/>
                <a:sym typeface="Open Sans"/>
              </a:rPr>
              <a:t>be </a:t>
            </a:r>
            <a:endParaRPr dirty="0"/>
          </a:p>
        </p:txBody>
      </p:sp>
      <p:sp>
        <p:nvSpPr>
          <p:cNvPr id="249" name="Shape 249"/>
          <p:cNvSpPr txBox="1"/>
          <p:nvPr/>
        </p:nvSpPr>
        <p:spPr>
          <a:xfrm>
            <a:off x="2209650" y="2528625"/>
            <a:ext cx="1443600" cy="3387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didn’t bring </a:t>
            </a:r>
            <a:endParaRPr sz="1600" b="0" i="0" u="none" strike="noStrike" cap="none">
              <a:solidFill>
                <a:srgbClr val="C00000"/>
              </a:solidFill>
              <a:latin typeface="Open Sans"/>
              <a:ea typeface="Open Sans"/>
              <a:cs typeface="Open Sans"/>
              <a:sym typeface="Open Sans"/>
            </a:endParaRPr>
          </a:p>
        </p:txBody>
      </p:sp>
      <p:sp>
        <p:nvSpPr>
          <p:cNvPr id="250" name="Shape 250"/>
          <p:cNvSpPr txBox="1"/>
          <p:nvPr/>
        </p:nvSpPr>
        <p:spPr>
          <a:xfrm>
            <a:off x="5083849" y="4298813"/>
            <a:ext cx="932100" cy="3387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to write</a:t>
            </a:r>
            <a:endParaRPr sz="1600" b="0" i="0" u="none" strike="noStrike" cap="none">
              <a:solidFill>
                <a:srgbClr val="C00000"/>
              </a:solidFill>
              <a:latin typeface="Open Sans"/>
              <a:ea typeface="Open Sans"/>
              <a:cs typeface="Open Sans"/>
              <a:sym typeface="Open Sans"/>
            </a:endParaRPr>
          </a:p>
        </p:txBody>
      </p:sp>
      <p:sp>
        <p:nvSpPr>
          <p:cNvPr id="251" name="Shape 251"/>
          <p:cNvSpPr txBox="1"/>
          <p:nvPr/>
        </p:nvSpPr>
        <p:spPr>
          <a:xfrm>
            <a:off x="3094999" y="4940050"/>
            <a:ext cx="932100" cy="3387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making</a:t>
            </a:r>
            <a:endParaRPr sz="1600" b="0" i="0" u="none" strike="noStrike" cap="none">
              <a:solidFill>
                <a:srgbClr val="C00000"/>
              </a:solidFill>
              <a:latin typeface="Open Sans"/>
              <a:ea typeface="Open Sans"/>
              <a:cs typeface="Open Sans"/>
              <a:sym typeface="Open Sans"/>
            </a:endParaRPr>
          </a:p>
        </p:txBody>
      </p:sp>
      <p:sp>
        <p:nvSpPr>
          <p:cNvPr id="252" name="Shape 252"/>
          <p:cNvSpPr txBox="1"/>
          <p:nvPr/>
        </p:nvSpPr>
        <p:spPr>
          <a:xfrm>
            <a:off x="3807823" y="5575675"/>
            <a:ext cx="809400" cy="3387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to be</a:t>
            </a:r>
            <a:endParaRPr sz="1600" b="0" i="0" u="none" strike="noStrike" cap="none">
              <a:solidFill>
                <a:srgbClr val="C00000"/>
              </a:solidFill>
              <a:latin typeface="Open Sans"/>
              <a:ea typeface="Open Sans"/>
              <a:cs typeface="Open Sans"/>
              <a:sym typeface="Open Sans"/>
            </a:endParaRPr>
          </a:p>
        </p:txBody>
      </p:sp>
      <p:sp>
        <p:nvSpPr>
          <p:cNvPr id="21" name="Google Shape;65;p15">
            <a:extLst>
              <a:ext uri="{FF2B5EF4-FFF2-40B4-BE49-F238E27FC236}">
                <a16:creationId xmlns:a16="http://schemas.microsoft.com/office/drawing/2014/main" id="{11C225AE-BC77-4A92-8935-6EA6CAB0522C}"/>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7"/>
                                        </p:tgtEl>
                                        <p:attrNameLst>
                                          <p:attrName>style.visibility</p:attrName>
                                        </p:attrNameLst>
                                      </p:cBhvr>
                                      <p:to>
                                        <p:strVal val="visible"/>
                                      </p:to>
                                    </p:set>
                                    <p:animEffect transition="in" filter="fade">
                                      <p:cBhvr>
                                        <p:cTn id="7" dur="1000"/>
                                        <p:tgtEl>
                                          <p:spTgt spid="2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8"/>
                                        </p:tgtEl>
                                        <p:attrNameLst>
                                          <p:attrName>style.visibility</p:attrName>
                                        </p:attrNameLst>
                                      </p:cBhvr>
                                      <p:to>
                                        <p:strVal val="visible"/>
                                      </p:to>
                                    </p:set>
                                    <p:animEffect transition="in" filter="fade">
                                      <p:cBhvr>
                                        <p:cTn id="12" dur="1000"/>
                                        <p:tgtEl>
                                          <p:spTgt spid="23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2"/>
                                        </p:tgtEl>
                                        <p:attrNameLst>
                                          <p:attrName>style.visibility</p:attrName>
                                        </p:attrNameLst>
                                      </p:cBhvr>
                                      <p:to>
                                        <p:strVal val="visible"/>
                                      </p:to>
                                    </p:set>
                                    <p:animEffect transition="in" filter="fade">
                                      <p:cBhvr>
                                        <p:cTn id="17" dur="1000"/>
                                        <p:tgtEl>
                                          <p:spTgt spid="24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9"/>
                                        </p:tgtEl>
                                        <p:attrNameLst>
                                          <p:attrName>style.visibility</p:attrName>
                                        </p:attrNameLst>
                                      </p:cBhvr>
                                      <p:to>
                                        <p:strVal val="visible"/>
                                      </p:to>
                                    </p:set>
                                    <p:animEffect transition="in" filter="fade">
                                      <p:cBhvr>
                                        <p:cTn id="22" dur="1000"/>
                                        <p:tgtEl>
                                          <p:spTgt spid="23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45"/>
                                        </p:tgtEl>
                                        <p:attrNameLst>
                                          <p:attrName>style.visibility</p:attrName>
                                        </p:attrNameLst>
                                      </p:cBhvr>
                                      <p:to>
                                        <p:strVal val="visible"/>
                                      </p:to>
                                    </p:set>
                                    <p:animEffect transition="in" filter="fade">
                                      <p:cBhvr>
                                        <p:cTn id="27" dur="1000"/>
                                        <p:tgtEl>
                                          <p:spTgt spid="24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49"/>
                                        </p:tgtEl>
                                        <p:attrNameLst>
                                          <p:attrName>style.visibility</p:attrName>
                                        </p:attrNameLst>
                                      </p:cBhvr>
                                      <p:to>
                                        <p:strVal val="visible"/>
                                      </p:to>
                                    </p:set>
                                    <p:animEffect transition="in" filter="fade">
                                      <p:cBhvr>
                                        <p:cTn id="32" dur="1000"/>
                                        <p:tgtEl>
                                          <p:spTgt spid="24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43"/>
                                        </p:tgtEl>
                                        <p:attrNameLst>
                                          <p:attrName>style.visibility</p:attrName>
                                        </p:attrNameLst>
                                      </p:cBhvr>
                                      <p:to>
                                        <p:strVal val="visible"/>
                                      </p:to>
                                    </p:set>
                                    <p:animEffect transition="in" filter="fade">
                                      <p:cBhvr>
                                        <p:cTn id="37" dur="1000"/>
                                        <p:tgtEl>
                                          <p:spTgt spid="24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40"/>
                                        </p:tgtEl>
                                        <p:attrNameLst>
                                          <p:attrName>style.visibility</p:attrName>
                                        </p:attrNameLst>
                                      </p:cBhvr>
                                      <p:to>
                                        <p:strVal val="visible"/>
                                      </p:to>
                                    </p:set>
                                    <p:animEffect transition="in" filter="fade">
                                      <p:cBhvr>
                                        <p:cTn id="42" dur="1000"/>
                                        <p:tgtEl>
                                          <p:spTgt spid="24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44"/>
                                        </p:tgtEl>
                                        <p:attrNameLst>
                                          <p:attrName>style.visibility</p:attrName>
                                        </p:attrNameLst>
                                      </p:cBhvr>
                                      <p:to>
                                        <p:strVal val="visible"/>
                                      </p:to>
                                    </p:set>
                                    <p:animEffect transition="in" filter="fade">
                                      <p:cBhvr>
                                        <p:cTn id="47" dur="1000"/>
                                        <p:tgtEl>
                                          <p:spTgt spid="24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41"/>
                                        </p:tgtEl>
                                        <p:attrNameLst>
                                          <p:attrName>style.visibility</p:attrName>
                                        </p:attrNameLst>
                                      </p:cBhvr>
                                      <p:to>
                                        <p:strVal val="visible"/>
                                      </p:to>
                                    </p:set>
                                    <p:animEffect transition="in" filter="fade">
                                      <p:cBhvr>
                                        <p:cTn id="52" dur="1000"/>
                                        <p:tgtEl>
                                          <p:spTgt spid="24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46"/>
                                        </p:tgtEl>
                                        <p:attrNameLst>
                                          <p:attrName>style.visibility</p:attrName>
                                        </p:attrNameLst>
                                      </p:cBhvr>
                                      <p:to>
                                        <p:strVal val="visible"/>
                                      </p:to>
                                    </p:set>
                                    <p:animEffect transition="in" filter="fade">
                                      <p:cBhvr>
                                        <p:cTn id="57" dur="1000"/>
                                        <p:tgtEl>
                                          <p:spTgt spid="24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50"/>
                                        </p:tgtEl>
                                        <p:attrNameLst>
                                          <p:attrName>style.visibility</p:attrName>
                                        </p:attrNameLst>
                                      </p:cBhvr>
                                      <p:to>
                                        <p:strVal val="visible"/>
                                      </p:to>
                                    </p:set>
                                    <p:animEffect transition="in" filter="fade">
                                      <p:cBhvr>
                                        <p:cTn id="62" dur="1000"/>
                                        <p:tgtEl>
                                          <p:spTgt spid="250"/>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247"/>
                                        </p:tgtEl>
                                        <p:attrNameLst>
                                          <p:attrName>style.visibility</p:attrName>
                                        </p:attrNameLst>
                                      </p:cBhvr>
                                      <p:to>
                                        <p:strVal val="visible"/>
                                      </p:to>
                                    </p:set>
                                    <p:animEffect transition="in" filter="fade">
                                      <p:cBhvr>
                                        <p:cTn id="67" dur="1000"/>
                                        <p:tgtEl>
                                          <p:spTgt spid="247"/>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251"/>
                                        </p:tgtEl>
                                        <p:attrNameLst>
                                          <p:attrName>style.visibility</p:attrName>
                                        </p:attrNameLst>
                                      </p:cBhvr>
                                      <p:to>
                                        <p:strVal val="visible"/>
                                      </p:to>
                                    </p:set>
                                    <p:animEffect transition="in" filter="fade">
                                      <p:cBhvr>
                                        <p:cTn id="72" dur="1000"/>
                                        <p:tgtEl>
                                          <p:spTgt spid="251"/>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48"/>
                                        </p:tgtEl>
                                        <p:attrNameLst>
                                          <p:attrName>style.visibility</p:attrName>
                                        </p:attrNameLst>
                                      </p:cBhvr>
                                      <p:to>
                                        <p:strVal val="visible"/>
                                      </p:to>
                                    </p:set>
                                    <p:animEffect transition="in" filter="fade">
                                      <p:cBhvr>
                                        <p:cTn id="77" dur="1000"/>
                                        <p:tgtEl>
                                          <p:spTgt spid="24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252"/>
                                        </p:tgtEl>
                                        <p:attrNameLst>
                                          <p:attrName>style.visibility</p:attrName>
                                        </p:attrNameLst>
                                      </p:cBhvr>
                                      <p:to>
                                        <p:strVal val="visible"/>
                                      </p:to>
                                    </p:set>
                                    <p:animEffect transition="in" filter="fade">
                                      <p:cBhvr>
                                        <p:cTn id="82" dur="1000"/>
                                        <p:tgtEl>
                                          <p:spTgt spid="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idx="4294967295"/>
          </p:nvPr>
        </p:nvSpPr>
        <p:spPr>
          <a:xfrm>
            <a:off x="684838" y="766348"/>
            <a:ext cx="10058399" cy="160934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0" i="0" u="none" strike="noStrike" cap="none">
                <a:solidFill>
                  <a:srgbClr val="1C4587"/>
                </a:solidFill>
                <a:latin typeface="Open Sans"/>
                <a:ea typeface="Open Sans"/>
                <a:cs typeface="Open Sans"/>
                <a:sym typeface="Open Sans"/>
              </a:rPr>
              <a:t>Language is full of patterns.</a:t>
            </a:r>
            <a:endParaRPr sz="4400" b="0" i="0" u="none" strike="noStrike" cap="none">
              <a:solidFill>
                <a:srgbClr val="1C4587"/>
              </a:solidFill>
              <a:latin typeface="Open Sans"/>
              <a:ea typeface="Open Sans"/>
              <a:cs typeface="Open Sans"/>
              <a:sym typeface="Open Sans"/>
            </a:endParaRPr>
          </a:p>
        </p:txBody>
      </p:sp>
      <p:sp>
        <p:nvSpPr>
          <p:cNvPr id="64" name="Shape 64"/>
          <p:cNvSpPr txBox="1">
            <a:spLocks noGrp="1"/>
          </p:cNvSpPr>
          <p:nvPr>
            <p:ph type="body" idx="4294967295"/>
          </p:nvPr>
        </p:nvSpPr>
        <p:spPr>
          <a:xfrm>
            <a:off x="684837" y="2375692"/>
            <a:ext cx="10058400" cy="22704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b="0" i="0" u="none" strike="noStrike" cap="none" dirty="0">
                <a:solidFill>
                  <a:srgbClr val="1C4587"/>
                </a:solidFill>
                <a:latin typeface="Open Sans"/>
                <a:ea typeface="Open Sans"/>
                <a:cs typeface="Open Sans"/>
                <a:sym typeface="Open Sans"/>
              </a:rPr>
              <a:t>Let’s look at:</a:t>
            </a:r>
            <a:endParaRPr sz="2000" b="0" i="0" u="none" strike="noStrike" cap="none" dirty="0">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b="0" i="0" u="none" strike="noStrike" cap="none" dirty="0">
                <a:solidFill>
                  <a:srgbClr val="1C4587"/>
                </a:solidFill>
                <a:latin typeface="Open Sans"/>
                <a:ea typeface="Open Sans"/>
                <a:cs typeface="Open Sans"/>
                <a:sym typeface="Open Sans"/>
              </a:rPr>
              <a:t>Fixed verb patterns with </a:t>
            </a:r>
            <a:r>
              <a:rPr lang="en-US" sz="2000" b="0" i="1" u="none" strike="noStrike" cap="none" dirty="0">
                <a:solidFill>
                  <a:srgbClr val="1C4587"/>
                </a:solidFill>
                <a:latin typeface="Open Sans"/>
                <a:ea typeface="Open Sans"/>
                <a:cs typeface="Open Sans"/>
                <a:sym typeface="Open Sans"/>
              </a:rPr>
              <a:t>–</a:t>
            </a:r>
            <a:r>
              <a:rPr lang="en-US" sz="2000" b="0" i="1" u="none" strike="noStrike" cap="none" dirty="0" err="1">
                <a:solidFill>
                  <a:srgbClr val="1C4587"/>
                </a:solidFill>
                <a:latin typeface="Open Sans"/>
                <a:ea typeface="Open Sans"/>
                <a:cs typeface="Open Sans"/>
                <a:sym typeface="Open Sans"/>
              </a:rPr>
              <a:t>ing</a:t>
            </a:r>
            <a:r>
              <a:rPr lang="en-US" sz="2000" b="0" i="0" u="none" strike="noStrike" cap="none" dirty="0">
                <a:solidFill>
                  <a:srgbClr val="1C4587"/>
                </a:solidFill>
                <a:latin typeface="Open Sans"/>
                <a:ea typeface="Open Sans"/>
                <a:cs typeface="Open Sans"/>
                <a:sym typeface="Open Sans"/>
              </a:rPr>
              <a:t>, </a:t>
            </a:r>
            <a:r>
              <a:rPr lang="en-US" sz="2000" b="0" i="1" u="none" strike="noStrike" cap="none" dirty="0">
                <a:solidFill>
                  <a:srgbClr val="1C4587"/>
                </a:solidFill>
                <a:latin typeface="Open Sans"/>
                <a:ea typeface="Open Sans"/>
                <a:cs typeface="Open Sans"/>
                <a:sym typeface="Open Sans"/>
              </a:rPr>
              <a:t>to </a:t>
            </a:r>
            <a:r>
              <a:rPr lang="en-US" sz="2000" b="0" i="0" u="none" strike="noStrike" cap="none" dirty="0">
                <a:solidFill>
                  <a:srgbClr val="1C4587"/>
                </a:solidFill>
                <a:latin typeface="Open Sans"/>
                <a:ea typeface="Open Sans"/>
                <a:cs typeface="Open Sans"/>
                <a:sym typeface="Open Sans"/>
              </a:rPr>
              <a:t>+ infinitive and the bare infinitive.</a:t>
            </a:r>
            <a:endParaRPr dirty="0"/>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b="0" i="0" u="none" strike="noStrike" cap="none" dirty="0">
                <a:solidFill>
                  <a:srgbClr val="1C4587"/>
                </a:solidFill>
                <a:latin typeface="Open Sans"/>
                <a:ea typeface="Open Sans"/>
                <a:cs typeface="Open Sans"/>
                <a:sym typeface="Open Sans"/>
              </a:rPr>
              <a:t>Common uses of </a:t>
            </a:r>
            <a:r>
              <a:rPr lang="en-US" sz="2000" b="0" i="1" u="none" strike="noStrike" cap="none" dirty="0">
                <a:solidFill>
                  <a:srgbClr val="1C4587"/>
                </a:solidFill>
                <a:latin typeface="Open Sans"/>
                <a:ea typeface="Open Sans"/>
                <a:cs typeface="Open Sans"/>
                <a:sym typeface="Open Sans"/>
              </a:rPr>
              <a:t>–</a:t>
            </a:r>
            <a:r>
              <a:rPr lang="en-US" sz="2000" b="0" i="1" u="none" strike="noStrike" cap="none" dirty="0" err="1">
                <a:solidFill>
                  <a:srgbClr val="1C4587"/>
                </a:solidFill>
                <a:latin typeface="Open Sans"/>
                <a:ea typeface="Open Sans"/>
                <a:cs typeface="Open Sans"/>
                <a:sym typeface="Open Sans"/>
              </a:rPr>
              <a:t>ing</a:t>
            </a:r>
            <a:r>
              <a:rPr lang="en-US" sz="2000" b="0" i="1" u="none" strike="noStrike" cap="none" dirty="0">
                <a:solidFill>
                  <a:srgbClr val="1C4587"/>
                </a:solidFill>
                <a:latin typeface="Open Sans"/>
                <a:ea typeface="Open Sans"/>
                <a:cs typeface="Open Sans"/>
                <a:sym typeface="Open Sans"/>
              </a:rPr>
              <a:t> </a:t>
            </a:r>
            <a:r>
              <a:rPr lang="en-US" sz="2000" b="0" i="0" u="none" strike="noStrike" cap="none" dirty="0">
                <a:solidFill>
                  <a:srgbClr val="1C4587"/>
                </a:solidFill>
                <a:latin typeface="Open Sans"/>
                <a:ea typeface="Open Sans"/>
                <a:cs typeface="Open Sans"/>
                <a:sym typeface="Open Sans"/>
              </a:rPr>
              <a:t>and infinitive patterns.</a:t>
            </a:r>
            <a:endParaRPr dirty="0"/>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b="0" i="0" u="none" strike="noStrike" cap="none" dirty="0">
                <a:solidFill>
                  <a:srgbClr val="1C4587"/>
                </a:solidFill>
                <a:latin typeface="Open Sans"/>
                <a:ea typeface="Open Sans"/>
                <a:cs typeface="Open Sans"/>
                <a:sym typeface="Open Sans"/>
              </a:rPr>
              <a:t>Verb patterns with </a:t>
            </a:r>
            <a:r>
              <a:rPr lang="en-US" sz="2000" b="0" i="1" u="none" strike="noStrike" cap="none" dirty="0">
                <a:solidFill>
                  <a:srgbClr val="1C4587"/>
                </a:solidFill>
                <a:latin typeface="Open Sans"/>
                <a:ea typeface="Open Sans"/>
                <a:cs typeface="Open Sans"/>
                <a:sym typeface="Open Sans"/>
              </a:rPr>
              <a:t>would rather, had better </a:t>
            </a:r>
            <a:r>
              <a:rPr lang="en-US" sz="2000" b="0" i="0" u="none" strike="noStrike" cap="none" dirty="0">
                <a:solidFill>
                  <a:srgbClr val="1C4587"/>
                </a:solidFill>
                <a:latin typeface="Open Sans"/>
                <a:ea typeface="Open Sans"/>
                <a:cs typeface="Open Sans"/>
                <a:sym typeface="Open Sans"/>
              </a:rPr>
              <a:t>and </a:t>
            </a:r>
            <a:r>
              <a:rPr lang="en-US" sz="2000" b="0" i="1" u="none" strike="noStrike" cap="none" dirty="0">
                <a:solidFill>
                  <a:srgbClr val="1C4587"/>
                </a:solidFill>
                <a:latin typeface="Open Sans"/>
                <a:ea typeface="Open Sans"/>
                <a:cs typeface="Open Sans"/>
                <a:sym typeface="Open Sans"/>
              </a:rPr>
              <a:t>it’s time.</a:t>
            </a:r>
            <a:endParaRPr dirty="0"/>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b="0" i="0" u="none" strike="noStrike" cap="none" dirty="0">
                <a:solidFill>
                  <a:srgbClr val="1C4587"/>
                </a:solidFill>
                <a:latin typeface="Open Sans"/>
                <a:ea typeface="Open Sans"/>
                <a:cs typeface="Open Sans"/>
                <a:sym typeface="Open Sans"/>
              </a:rPr>
              <a:t>Verb patterns with both </a:t>
            </a:r>
            <a:r>
              <a:rPr lang="en-US" sz="2000" b="0" i="1" u="none" strike="noStrike" cap="none" dirty="0">
                <a:solidFill>
                  <a:srgbClr val="1C4587"/>
                </a:solidFill>
                <a:latin typeface="Open Sans"/>
                <a:ea typeface="Open Sans"/>
                <a:cs typeface="Open Sans"/>
                <a:sym typeface="Open Sans"/>
              </a:rPr>
              <a:t>–</a:t>
            </a:r>
            <a:r>
              <a:rPr lang="en-US" sz="2000" b="0" i="1" u="none" strike="noStrike" cap="none" dirty="0" err="1">
                <a:solidFill>
                  <a:srgbClr val="1C4587"/>
                </a:solidFill>
                <a:latin typeface="Open Sans"/>
                <a:ea typeface="Open Sans"/>
                <a:cs typeface="Open Sans"/>
                <a:sym typeface="Open Sans"/>
              </a:rPr>
              <a:t>ing</a:t>
            </a:r>
            <a:r>
              <a:rPr lang="en-US" sz="2000" b="0" i="1" u="none" strike="noStrike" cap="none" dirty="0">
                <a:solidFill>
                  <a:srgbClr val="1C4587"/>
                </a:solidFill>
                <a:latin typeface="Open Sans"/>
                <a:ea typeface="Open Sans"/>
                <a:cs typeface="Open Sans"/>
                <a:sym typeface="Open Sans"/>
              </a:rPr>
              <a:t> </a:t>
            </a:r>
            <a:r>
              <a:rPr lang="en-US" sz="2000" b="0" i="0" u="none" strike="noStrike" cap="none" dirty="0">
                <a:solidFill>
                  <a:srgbClr val="1C4587"/>
                </a:solidFill>
                <a:latin typeface="Open Sans"/>
                <a:ea typeface="Open Sans"/>
                <a:cs typeface="Open Sans"/>
                <a:sym typeface="Open Sans"/>
              </a:rPr>
              <a:t>and infinitives.</a:t>
            </a:r>
            <a:endParaRPr sz="2000" b="0" i="0" u="none" strike="noStrike" cap="none" dirty="0">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9E3611"/>
              </a:buClr>
              <a:buSzPts val="1700"/>
              <a:buFont typeface="Noto Sans Symbols"/>
              <a:buNone/>
            </a:pPr>
            <a:endParaRPr sz="2000" b="0" i="0" u="none" strike="noStrike" cap="none" dirty="0">
              <a:solidFill>
                <a:srgbClr val="1C4587"/>
              </a:solidFill>
              <a:latin typeface="Open Sans"/>
              <a:ea typeface="Open Sans"/>
              <a:cs typeface="Open Sans"/>
              <a:sym typeface="Open Sans"/>
            </a:endParaRPr>
          </a:p>
        </p:txBody>
      </p:sp>
      <p:sp>
        <p:nvSpPr>
          <p:cNvPr id="66" name="Shape 66"/>
          <p:cNvSpPr/>
          <p:nvPr/>
        </p:nvSpPr>
        <p:spPr>
          <a:xfrm>
            <a:off x="8903368" y="5226518"/>
            <a:ext cx="2791327" cy="1117385"/>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b="0" i="0" u="none" strike="noStrike" cap="none">
                <a:solidFill>
                  <a:schemeClr val="lt1"/>
                </a:solidFill>
                <a:latin typeface="Open Sans"/>
                <a:ea typeface="Open Sans"/>
                <a:cs typeface="Open Sans"/>
                <a:sym typeface="Open Sans"/>
              </a:rPr>
              <a:t>What are the fixed patterns?</a:t>
            </a:r>
            <a:endParaRPr sz="1600" b="0" i="0" u="none" strike="noStrike" cap="none">
              <a:solidFill>
                <a:schemeClr val="lt1"/>
              </a:solidFill>
              <a:latin typeface="Open Sans"/>
              <a:ea typeface="Open Sans"/>
              <a:cs typeface="Open Sans"/>
              <a:sym typeface="Open Sans"/>
            </a:endParaRPr>
          </a:p>
        </p:txBody>
      </p:sp>
      <p:sp>
        <p:nvSpPr>
          <p:cNvPr id="6" name="Google Shape;65;p15">
            <a:extLst>
              <a:ext uri="{FF2B5EF4-FFF2-40B4-BE49-F238E27FC236}">
                <a16:creationId xmlns:a16="http://schemas.microsoft.com/office/drawing/2014/main" id="{1CA459F6-5805-492C-8ACF-6C43423E91A9}"/>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xEl>
                                              <p:pRg st="0" end="0"/>
                                            </p:txEl>
                                          </p:spTgt>
                                        </p:tgtEl>
                                        <p:attrNameLst>
                                          <p:attrName>style.visibility</p:attrName>
                                        </p:attrNameLst>
                                      </p:cBhvr>
                                      <p:to>
                                        <p:strVal val="visible"/>
                                      </p:to>
                                    </p:set>
                                    <p:animEffect transition="in" filter="fade">
                                      <p:cBhvr>
                                        <p:cTn id="7" dur="500"/>
                                        <p:tgtEl>
                                          <p:spTgt spid="6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4">
                                            <p:txEl>
                                              <p:pRg st="1" end="1"/>
                                            </p:txEl>
                                          </p:spTgt>
                                        </p:tgtEl>
                                        <p:attrNameLst>
                                          <p:attrName>style.visibility</p:attrName>
                                        </p:attrNameLst>
                                      </p:cBhvr>
                                      <p:to>
                                        <p:strVal val="visible"/>
                                      </p:to>
                                    </p:set>
                                    <p:animEffect transition="in" filter="fade">
                                      <p:cBhvr>
                                        <p:cTn id="12" dur="500"/>
                                        <p:tgtEl>
                                          <p:spTgt spid="6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4">
                                            <p:txEl>
                                              <p:pRg st="2" end="2"/>
                                            </p:txEl>
                                          </p:spTgt>
                                        </p:tgtEl>
                                        <p:attrNameLst>
                                          <p:attrName>style.visibility</p:attrName>
                                        </p:attrNameLst>
                                      </p:cBhvr>
                                      <p:to>
                                        <p:strVal val="visible"/>
                                      </p:to>
                                    </p:set>
                                    <p:animEffect transition="in" filter="fade">
                                      <p:cBhvr>
                                        <p:cTn id="17" dur="500"/>
                                        <p:tgtEl>
                                          <p:spTgt spid="6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4">
                                            <p:txEl>
                                              <p:pRg st="3" end="3"/>
                                            </p:txEl>
                                          </p:spTgt>
                                        </p:tgtEl>
                                        <p:attrNameLst>
                                          <p:attrName>style.visibility</p:attrName>
                                        </p:attrNameLst>
                                      </p:cBhvr>
                                      <p:to>
                                        <p:strVal val="visible"/>
                                      </p:to>
                                    </p:set>
                                    <p:animEffect transition="in" filter="fade">
                                      <p:cBhvr>
                                        <p:cTn id="22" dur="500"/>
                                        <p:tgtEl>
                                          <p:spTgt spid="6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4">
                                            <p:txEl>
                                              <p:pRg st="4" end="4"/>
                                            </p:txEl>
                                          </p:spTgt>
                                        </p:tgtEl>
                                        <p:attrNameLst>
                                          <p:attrName>style.visibility</p:attrName>
                                        </p:attrNameLst>
                                      </p:cBhvr>
                                      <p:to>
                                        <p:strVal val="visible"/>
                                      </p:to>
                                    </p:set>
                                    <p:animEffect transition="in" filter="fade">
                                      <p:cBhvr>
                                        <p:cTn id="27" dur="500"/>
                                        <p:tgtEl>
                                          <p:spTgt spid="6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4">
                                            <p:txEl>
                                              <p:pRg st="5" end="5"/>
                                            </p:txEl>
                                          </p:spTgt>
                                        </p:tgtEl>
                                        <p:attrNameLst>
                                          <p:attrName>style.visibility</p:attrName>
                                        </p:attrNameLst>
                                      </p:cBhvr>
                                      <p:to>
                                        <p:strVal val="visible"/>
                                      </p:to>
                                    </p:set>
                                    <p:animEffect transition="in" filter="fade">
                                      <p:cBhvr>
                                        <p:cTn id="32" dur="500"/>
                                        <p:tgtEl>
                                          <p:spTgt spid="6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fade">
                                      <p:cBhvr>
                                        <p:cTn id="3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70"/>
        <p:cNvGrpSpPr/>
        <p:nvPr/>
      </p:nvGrpSpPr>
      <p:grpSpPr>
        <a:xfrm>
          <a:off x="0" y="0"/>
          <a:ext cx="0" cy="0"/>
          <a:chOff x="0" y="0"/>
          <a:chExt cx="0" cy="0"/>
        </a:xfrm>
      </p:grpSpPr>
      <p:sp>
        <p:nvSpPr>
          <p:cNvPr id="71" name="Shape 71"/>
          <p:cNvSpPr txBox="1">
            <a:spLocks noGrp="1"/>
          </p:cNvSpPr>
          <p:nvPr>
            <p:ph type="title" idx="4294967295"/>
          </p:nvPr>
        </p:nvSpPr>
        <p:spPr>
          <a:xfrm>
            <a:off x="454860" y="391956"/>
            <a:ext cx="9239309" cy="131204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dirty="0">
                <a:solidFill>
                  <a:srgbClr val="1C4587"/>
                </a:solidFill>
                <a:latin typeface="Open Sans"/>
                <a:ea typeface="Open Sans"/>
                <a:cs typeface="Open Sans"/>
                <a:sym typeface="Open Sans"/>
              </a:rPr>
              <a:t>1. fixed verb patterns</a:t>
            </a:r>
            <a:endParaRPr sz="4400" b="0" i="0" u="none" strike="noStrike" cap="none" dirty="0">
              <a:solidFill>
                <a:srgbClr val="1C4587"/>
              </a:solidFill>
              <a:latin typeface="Open Sans"/>
              <a:ea typeface="Open Sans"/>
              <a:cs typeface="Open Sans"/>
              <a:sym typeface="Open Sans"/>
            </a:endParaRPr>
          </a:p>
        </p:txBody>
      </p:sp>
      <p:pic>
        <p:nvPicPr>
          <p:cNvPr id="73" name="Shape 73"/>
          <p:cNvPicPr preferRelativeResize="0"/>
          <p:nvPr/>
        </p:nvPicPr>
        <p:blipFill rotWithShape="1">
          <a:blip r:embed="rId3">
            <a:alphaModFix/>
          </a:blip>
          <a:srcRect/>
          <a:stretch/>
        </p:blipFill>
        <p:spPr>
          <a:xfrm>
            <a:off x="593026" y="1368462"/>
            <a:ext cx="1489000" cy="1489000"/>
          </a:xfrm>
          <a:prstGeom prst="rect">
            <a:avLst/>
          </a:prstGeom>
          <a:noFill/>
          <a:ln>
            <a:noFill/>
          </a:ln>
        </p:spPr>
      </p:pic>
      <p:sp>
        <p:nvSpPr>
          <p:cNvPr id="74" name="Shape 74"/>
          <p:cNvSpPr/>
          <p:nvPr/>
        </p:nvSpPr>
        <p:spPr>
          <a:xfrm>
            <a:off x="2867124" y="1305550"/>
            <a:ext cx="2766900" cy="1239900"/>
          </a:xfrm>
          <a:prstGeom prst="wedgeRoundRectCallout">
            <a:avLst>
              <a:gd name="adj1" fmla="val -55053"/>
              <a:gd name="adj2" fmla="val 12482"/>
              <a:gd name="adj3" fmla="val 16667"/>
            </a:avLst>
          </a:prstGeom>
          <a:solidFill>
            <a:srgbClr val="EA4E3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b="0" i="0" u="none" strike="noStrike" cap="none">
                <a:solidFill>
                  <a:schemeClr val="lt1"/>
                </a:solidFill>
                <a:latin typeface="Open Sans"/>
                <a:ea typeface="Open Sans"/>
                <a:cs typeface="Open Sans"/>
                <a:sym typeface="Open Sans"/>
              </a:rPr>
              <a:t>I really hate missing the rock concert tonight, but I can’t afford to buy the ticket right now.</a:t>
            </a:r>
            <a:endParaRPr sz="1600" b="0" i="0" u="none" strike="noStrike" cap="none">
              <a:solidFill>
                <a:schemeClr val="lt1"/>
              </a:solidFill>
              <a:latin typeface="Open Sans"/>
              <a:ea typeface="Open Sans"/>
              <a:cs typeface="Open Sans"/>
              <a:sym typeface="Open Sans"/>
            </a:endParaRPr>
          </a:p>
        </p:txBody>
      </p:sp>
      <p:pic>
        <p:nvPicPr>
          <p:cNvPr id="75" name="Shape 75"/>
          <p:cNvPicPr preferRelativeResize="0"/>
          <p:nvPr/>
        </p:nvPicPr>
        <p:blipFill rotWithShape="1">
          <a:blip r:embed="rId4">
            <a:alphaModFix/>
          </a:blip>
          <a:srcRect/>
          <a:stretch/>
        </p:blipFill>
        <p:spPr>
          <a:xfrm>
            <a:off x="9162703" y="1323553"/>
            <a:ext cx="1578825" cy="1578825"/>
          </a:xfrm>
          <a:prstGeom prst="rect">
            <a:avLst/>
          </a:prstGeom>
          <a:noFill/>
          <a:ln>
            <a:noFill/>
          </a:ln>
        </p:spPr>
      </p:pic>
      <p:sp>
        <p:nvSpPr>
          <p:cNvPr id="76" name="Shape 76"/>
          <p:cNvSpPr/>
          <p:nvPr/>
        </p:nvSpPr>
        <p:spPr>
          <a:xfrm>
            <a:off x="5905450" y="1323550"/>
            <a:ext cx="2566200" cy="1203900"/>
          </a:xfrm>
          <a:prstGeom prst="wedgeRoundRectCallout">
            <a:avLst>
              <a:gd name="adj1" fmla="val 69728"/>
              <a:gd name="adj2" fmla="val 15761"/>
              <a:gd name="adj3" fmla="val 16667"/>
            </a:avLst>
          </a:prstGeom>
          <a:solidFill>
            <a:srgbClr val="ED6F9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b="0" i="0" u="none" strike="noStrike" cap="none">
                <a:solidFill>
                  <a:schemeClr val="lt1"/>
                </a:solidFill>
                <a:latin typeface="Open Sans"/>
                <a:ea typeface="Open Sans"/>
                <a:cs typeface="Open Sans"/>
                <a:sym typeface="Open Sans"/>
              </a:rPr>
              <a:t>If your parents let you go, I can help you to get one. You can pay me back next week.</a:t>
            </a:r>
            <a:endParaRPr sz="1600" b="0" i="0" u="none" strike="noStrike" cap="none">
              <a:solidFill>
                <a:schemeClr val="lt1"/>
              </a:solidFill>
              <a:latin typeface="Open Sans"/>
              <a:ea typeface="Open Sans"/>
              <a:cs typeface="Open Sans"/>
              <a:sym typeface="Open Sans"/>
            </a:endParaRPr>
          </a:p>
        </p:txBody>
      </p:sp>
      <p:pic>
        <p:nvPicPr>
          <p:cNvPr id="77" name="Shape 77"/>
          <p:cNvPicPr preferRelativeResize="0"/>
          <p:nvPr/>
        </p:nvPicPr>
        <p:blipFill rotWithShape="1">
          <a:blip r:embed="rId5">
            <a:alphaModFix/>
          </a:blip>
          <a:srcRect/>
          <a:stretch/>
        </p:blipFill>
        <p:spPr>
          <a:xfrm>
            <a:off x="454851" y="4623146"/>
            <a:ext cx="1239894" cy="1239894"/>
          </a:xfrm>
          <a:prstGeom prst="rect">
            <a:avLst/>
          </a:prstGeom>
          <a:noFill/>
          <a:ln>
            <a:noFill/>
          </a:ln>
        </p:spPr>
      </p:pic>
      <p:sp>
        <p:nvSpPr>
          <p:cNvPr id="78" name="Shape 78"/>
          <p:cNvSpPr/>
          <p:nvPr/>
        </p:nvSpPr>
        <p:spPr>
          <a:xfrm>
            <a:off x="275325" y="3120350"/>
            <a:ext cx="2331600" cy="1239900"/>
          </a:xfrm>
          <a:prstGeom prst="wedgeRoundRectCallout">
            <a:avLst>
              <a:gd name="adj1" fmla="val 5410"/>
              <a:gd name="adj2" fmla="val 72792"/>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b="0" i="0" u="none" strike="noStrike" cap="none">
                <a:solidFill>
                  <a:schemeClr val="lt1"/>
                </a:solidFill>
                <a:latin typeface="Open Sans"/>
                <a:ea typeface="Open Sans"/>
                <a:cs typeface="Open Sans"/>
                <a:sym typeface="Open Sans"/>
              </a:rPr>
              <a:t>Look at the conversation and find examples of these fixed patterns.</a:t>
            </a:r>
            <a:endParaRPr sz="1600" b="0" i="0" u="none" strike="noStrike" cap="none">
              <a:solidFill>
                <a:schemeClr val="lt1"/>
              </a:solidFill>
              <a:latin typeface="Open Sans"/>
              <a:ea typeface="Open Sans"/>
              <a:cs typeface="Open Sans"/>
              <a:sym typeface="Open Sans"/>
            </a:endParaRPr>
          </a:p>
        </p:txBody>
      </p:sp>
      <p:graphicFrame>
        <p:nvGraphicFramePr>
          <p:cNvPr id="79" name="Shape 79"/>
          <p:cNvGraphicFramePr/>
          <p:nvPr>
            <p:extLst>
              <p:ext uri="{D42A27DB-BD31-4B8C-83A1-F6EECF244321}">
                <p14:modId xmlns:p14="http://schemas.microsoft.com/office/powerpoint/2010/main" val="2990095043"/>
              </p:ext>
            </p:extLst>
          </p:nvPr>
        </p:nvGraphicFramePr>
        <p:xfrm>
          <a:off x="2867136" y="3078721"/>
          <a:ext cx="8788100" cy="1417650"/>
        </p:xfrm>
        <a:graphic>
          <a:graphicData uri="http://schemas.openxmlformats.org/drawingml/2006/table">
            <a:tbl>
              <a:tblPr firstRow="1" bandRow="1">
                <a:noFill/>
                <a:tableStyleId>{5011B12C-0033-48BE-BF8D-BDF9AB0DFFE2}</a:tableStyleId>
              </a:tblPr>
              <a:tblGrid>
                <a:gridCol w="2197025">
                  <a:extLst>
                    <a:ext uri="{9D8B030D-6E8A-4147-A177-3AD203B41FA5}">
                      <a16:colId xmlns:a16="http://schemas.microsoft.com/office/drawing/2014/main" val="20000"/>
                    </a:ext>
                  </a:extLst>
                </a:gridCol>
                <a:gridCol w="2197025">
                  <a:extLst>
                    <a:ext uri="{9D8B030D-6E8A-4147-A177-3AD203B41FA5}">
                      <a16:colId xmlns:a16="http://schemas.microsoft.com/office/drawing/2014/main" val="20001"/>
                    </a:ext>
                  </a:extLst>
                </a:gridCol>
                <a:gridCol w="2197025">
                  <a:extLst>
                    <a:ext uri="{9D8B030D-6E8A-4147-A177-3AD203B41FA5}">
                      <a16:colId xmlns:a16="http://schemas.microsoft.com/office/drawing/2014/main" val="20002"/>
                    </a:ext>
                  </a:extLst>
                </a:gridCol>
                <a:gridCol w="2197025">
                  <a:extLst>
                    <a:ext uri="{9D8B030D-6E8A-4147-A177-3AD203B41FA5}">
                      <a16:colId xmlns:a16="http://schemas.microsoft.com/office/drawing/2014/main" val="20003"/>
                    </a:ext>
                  </a:extLst>
                </a:gridCol>
              </a:tblGrid>
              <a:tr h="614950">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verb + </a:t>
                      </a:r>
                      <a:r>
                        <a:rPr lang="en-US" sz="1600" i="1" u="none" strike="noStrike" cap="none" dirty="0">
                          <a:latin typeface="Open Sans"/>
                          <a:ea typeface="Open Sans"/>
                          <a:cs typeface="Open Sans"/>
                          <a:sym typeface="Open Sans"/>
                        </a:rPr>
                        <a:t>to</a:t>
                      </a:r>
                      <a:r>
                        <a:rPr lang="en-US" sz="1600" u="none" strike="noStrike" cap="none" dirty="0">
                          <a:latin typeface="Open Sans"/>
                          <a:ea typeface="Open Sans"/>
                          <a:cs typeface="Open Sans"/>
                          <a:sym typeface="Open Sans"/>
                        </a:rPr>
                        <a:t> + infinitive</a:t>
                      </a: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verb + </a:t>
                      </a:r>
                      <a:r>
                        <a:rPr lang="en-US" sz="1600" dirty="0">
                          <a:latin typeface="Open Sans"/>
                          <a:ea typeface="Open Sans"/>
                          <a:cs typeface="Open Sans"/>
                          <a:sym typeface="Open Sans"/>
                        </a:rPr>
                        <a:t>–</a:t>
                      </a:r>
                      <a:r>
                        <a:rPr lang="en-US" sz="1600" i="1" u="none" strike="noStrike" cap="none" dirty="0" err="1">
                          <a:latin typeface="Open Sans"/>
                          <a:ea typeface="Open Sans"/>
                          <a:cs typeface="Open Sans"/>
                          <a:sym typeface="Open Sans"/>
                        </a:rPr>
                        <a:t>ing</a:t>
                      </a:r>
                      <a:endParaRPr lang="en-US" sz="1600" i="1"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verb + object + </a:t>
                      </a:r>
                      <a:r>
                        <a:rPr lang="en-US" sz="1600" i="1" u="none" strike="noStrike" cap="none" dirty="0">
                          <a:latin typeface="Open Sans"/>
                          <a:ea typeface="Open Sans"/>
                          <a:cs typeface="Open Sans"/>
                          <a:sym typeface="Open Sans"/>
                        </a:rPr>
                        <a:t>to</a:t>
                      </a:r>
                      <a:r>
                        <a:rPr lang="en-US" sz="1600" u="none" strike="noStrike" cap="none" dirty="0">
                          <a:latin typeface="Open Sans"/>
                          <a:ea typeface="Open Sans"/>
                          <a:cs typeface="Open Sans"/>
                          <a:sym typeface="Open Sans"/>
                        </a:rPr>
                        <a:t> + infinitive</a:t>
                      </a: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verb + object + bare infinitive</a:t>
                      </a:r>
                    </a:p>
                  </a:txBody>
                  <a:tcPr marL="91450" marR="91450" marT="45725" marB="45725">
                    <a:solidFill>
                      <a:srgbClr val="00A7E3"/>
                    </a:solidFill>
                  </a:tcPr>
                </a:tc>
                <a:extLst>
                  <a:ext uri="{0D108BD9-81ED-4DB2-BD59-A6C34878D82A}">
                    <a16:rowId xmlns:a16="http://schemas.microsoft.com/office/drawing/2014/main" val="10000"/>
                  </a:ext>
                </a:extLst>
              </a:tr>
              <a:tr h="802700">
                <a:tc>
                  <a:txBody>
                    <a:bodyPr/>
                    <a:lstStyle/>
                    <a:p>
                      <a:pPr marL="0" marR="0" lvl="0" indent="0" algn="l" rtl="0">
                        <a:lnSpc>
                          <a:spcPct val="100000"/>
                        </a:lnSpc>
                        <a:spcBef>
                          <a:spcPts val="0"/>
                        </a:spcBef>
                        <a:spcAft>
                          <a:spcPts val="0"/>
                        </a:spcAft>
                        <a:buNone/>
                      </a:pP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endParaRPr sz="1600" u="none" strike="noStrike" cap="none" dirty="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1"/>
                  </a:ext>
                </a:extLst>
              </a:tr>
            </a:tbl>
          </a:graphicData>
        </a:graphic>
      </p:graphicFrame>
      <p:sp>
        <p:nvSpPr>
          <p:cNvPr id="80" name="Shape 80"/>
          <p:cNvSpPr txBox="1"/>
          <p:nvPr/>
        </p:nvSpPr>
        <p:spPr>
          <a:xfrm>
            <a:off x="6345725" y="5129155"/>
            <a:ext cx="2089200" cy="6351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hate missing</a:t>
            </a:r>
            <a:endParaRPr sz="1800" b="0" i="0" u="none" strike="noStrike" cap="none">
              <a:solidFill>
                <a:schemeClr val="dk1"/>
              </a:solidFill>
              <a:latin typeface="Open Sans"/>
              <a:ea typeface="Open Sans"/>
              <a:cs typeface="Open Sans"/>
              <a:sym typeface="Open Sans"/>
            </a:endParaRPr>
          </a:p>
        </p:txBody>
      </p:sp>
      <p:sp>
        <p:nvSpPr>
          <p:cNvPr id="81" name="Shape 81"/>
          <p:cNvSpPr txBox="1"/>
          <p:nvPr/>
        </p:nvSpPr>
        <p:spPr>
          <a:xfrm>
            <a:off x="6345713" y="5102594"/>
            <a:ext cx="2089200" cy="6351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can’t afford to buy</a:t>
            </a:r>
            <a:endParaRPr sz="1800" b="0" i="0" u="none" strike="noStrike" cap="none">
              <a:solidFill>
                <a:schemeClr val="dk1"/>
              </a:solidFill>
              <a:latin typeface="Open Sans"/>
              <a:ea typeface="Open Sans"/>
              <a:cs typeface="Open Sans"/>
              <a:sym typeface="Open Sans"/>
            </a:endParaRPr>
          </a:p>
        </p:txBody>
      </p:sp>
      <p:sp>
        <p:nvSpPr>
          <p:cNvPr id="82" name="Shape 82"/>
          <p:cNvSpPr txBox="1"/>
          <p:nvPr/>
        </p:nvSpPr>
        <p:spPr>
          <a:xfrm>
            <a:off x="6345725" y="5102588"/>
            <a:ext cx="2089200" cy="6351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let you go</a:t>
            </a:r>
            <a:endParaRPr sz="1800" b="0" i="0" u="none" strike="noStrike" cap="none">
              <a:solidFill>
                <a:schemeClr val="dk1"/>
              </a:solidFill>
              <a:latin typeface="Open Sans"/>
              <a:ea typeface="Open Sans"/>
              <a:cs typeface="Open Sans"/>
              <a:sym typeface="Open Sans"/>
            </a:endParaRPr>
          </a:p>
        </p:txBody>
      </p:sp>
      <p:sp>
        <p:nvSpPr>
          <p:cNvPr id="83" name="Shape 83"/>
          <p:cNvSpPr txBox="1"/>
          <p:nvPr/>
        </p:nvSpPr>
        <p:spPr>
          <a:xfrm>
            <a:off x="6345725" y="5102588"/>
            <a:ext cx="2089200" cy="6351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dirty="0">
                <a:solidFill>
                  <a:schemeClr val="dk1"/>
                </a:solidFill>
                <a:latin typeface="Open Sans"/>
                <a:ea typeface="Open Sans"/>
                <a:cs typeface="Open Sans"/>
                <a:sym typeface="Open Sans"/>
              </a:rPr>
              <a:t>help you to get</a:t>
            </a:r>
            <a:endParaRPr sz="1800" b="0" i="0" u="none" strike="noStrike" cap="none" dirty="0">
              <a:solidFill>
                <a:schemeClr val="dk1"/>
              </a:solidFill>
              <a:latin typeface="Open Sans"/>
              <a:ea typeface="Open Sans"/>
              <a:cs typeface="Open Sans"/>
              <a:sym typeface="Open Sans"/>
            </a:endParaRPr>
          </a:p>
        </p:txBody>
      </p:sp>
      <p:sp>
        <p:nvSpPr>
          <p:cNvPr id="84" name="Shape 84"/>
          <p:cNvSpPr txBox="1"/>
          <p:nvPr/>
        </p:nvSpPr>
        <p:spPr>
          <a:xfrm>
            <a:off x="5110425" y="3776705"/>
            <a:ext cx="2089200" cy="6351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hate missing</a:t>
            </a:r>
            <a:endParaRPr sz="1800" b="0" i="0" u="none" strike="noStrike" cap="none">
              <a:solidFill>
                <a:schemeClr val="dk1"/>
              </a:solidFill>
              <a:latin typeface="Open Sans"/>
              <a:ea typeface="Open Sans"/>
              <a:cs typeface="Open Sans"/>
              <a:sym typeface="Open Sans"/>
            </a:endParaRPr>
          </a:p>
        </p:txBody>
      </p:sp>
      <p:sp>
        <p:nvSpPr>
          <p:cNvPr id="85" name="Shape 85"/>
          <p:cNvSpPr txBox="1"/>
          <p:nvPr/>
        </p:nvSpPr>
        <p:spPr>
          <a:xfrm>
            <a:off x="2910138" y="3776694"/>
            <a:ext cx="2089200" cy="6351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can’t afford to buy</a:t>
            </a:r>
            <a:endParaRPr sz="1800" b="0" i="0" u="none" strike="noStrike" cap="none">
              <a:solidFill>
                <a:schemeClr val="dk1"/>
              </a:solidFill>
              <a:latin typeface="Open Sans"/>
              <a:ea typeface="Open Sans"/>
              <a:cs typeface="Open Sans"/>
              <a:sym typeface="Open Sans"/>
            </a:endParaRPr>
          </a:p>
        </p:txBody>
      </p:sp>
      <p:sp>
        <p:nvSpPr>
          <p:cNvPr id="86" name="Shape 86"/>
          <p:cNvSpPr txBox="1"/>
          <p:nvPr/>
        </p:nvSpPr>
        <p:spPr>
          <a:xfrm>
            <a:off x="9510350" y="3776688"/>
            <a:ext cx="2089200" cy="6351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let you go</a:t>
            </a:r>
            <a:endParaRPr sz="1800" b="0" i="0" u="none" strike="noStrike" cap="none">
              <a:solidFill>
                <a:schemeClr val="dk1"/>
              </a:solidFill>
              <a:latin typeface="Open Sans"/>
              <a:ea typeface="Open Sans"/>
              <a:cs typeface="Open Sans"/>
              <a:sym typeface="Open Sans"/>
            </a:endParaRPr>
          </a:p>
        </p:txBody>
      </p:sp>
      <p:sp>
        <p:nvSpPr>
          <p:cNvPr id="87" name="Shape 87"/>
          <p:cNvSpPr txBox="1"/>
          <p:nvPr/>
        </p:nvSpPr>
        <p:spPr>
          <a:xfrm>
            <a:off x="7310388" y="3776688"/>
            <a:ext cx="2089200" cy="6351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help you to get</a:t>
            </a:r>
            <a:endParaRPr sz="1800" b="0" i="0" u="none" strike="noStrike" cap="none">
              <a:solidFill>
                <a:schemeClr val="dk1"/>
              </a:solidFill>
              <a:latin typeface="Open Sans"/>
              <a:ea typeface="Open Sans"/>
              <a:cs typeface="Open Sans"/>
              <a:sym typeface="Open Sans"/>
            </a:endParaRPr>
          </a:p>
        </p:txBody>
      </p:sp>
      <p:sp>
        <p:nvSpPr>
          <p:cNvPr id="19" name="Google Shape;65;p15">
            <a:extLst>
              <a:ext uri="{FF2B5EF4-FFF2-40B4-BE49-F238E27FC236}">
                <a16:creationId xmlns:a16="http://schemas.microsoft.com/office/drawing/2014/main" id="{A73A415B-05A8-4A28-9EFF-02F27B891BB4}"/>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par>
                                <p:cTn id="8" presetID="10" presetClass="entr" presetSubtype="0" fill="hold" nodeType="withEffect">
                                  <p:stCondLst>
                                    <p:cond delay="0"/>
                                  </p:stCondLst>
                                  <p:childTnLst>
                                    <p:set>
                                      <p:cBhvr>
                                        <p:cTn id="9" dur="1" fill="hold">
                                          <p:stCondLst>
                                            <p:cond delay="0"/>
                                          </p:stCondLst>
                                        </p:cTn>
                                        <p:tgtEl>
                                          <p:spTgt spid="74"/>
                                        </p:tgtEl>
                                        <p:attrNameLst>
                                          <p:attrName>style.visibility</p:attrName>
                                        </p:attrNameLst>
                                      </p:cBhvr>
                                      <p:to>
                                        <p:strVal val="visible"/>
                                      </p:to>
                                    </p:set>
                                    <p:animEffect transition="in" filter="fade">
                                      <p:cBhvr>
                                        <p:cTn id="10" dur="500"/>
                                        <p:tgtEl>
                                          <p:spTgt spid="7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6"/>
                                        </p:tgtEl>
                                        <p:attrNameLst>
                                          <p:attrName>style.visibility</p:attrName>
                                        </p:attrNameLst>
                                      </p:cBhvr>
                                      <p:to>
                                        <p:strVal val="visible"/>
                                      </p:to>
                                    </p:set>
                                    <p:animEffect transition="in" filter="fade">
                                      <p:cBhvr>
                                        <p:cTn id="15" dur="500"/>
                                        <p:tgtEl>
                                          <p:spTgt spid="76"/>
                                        </p:tgtEl>
                                      </p:cBhvr>
                                    </p:animEffect>
                                  </p:childTnLst>
                                </p:cTn>
                              </p:par>
                              <p:par>
                                <p:cTn id="16" presetID="10" presetClass="entr" presetSubtype="0" fill="hold" nodeType="withEffect">
                                  <p:stCondLst>
                                    <p:cond delay="0"/>
                                  </p:stCondLst>
                                  <p:childTnLst>
                                    <p:set>
                                      <p:cBhvr>
                                        <p:cTn id="17" dur="1" fill="hold">
                                          <p:stCondLst>
                                            <p:cond delay="0"/>
                                          </p:stCondLst>
                                        </p:cTn>
                                        <p:tgtEl>
                                          <p:spTgt spid="75"/>
                                        </p:tgtEl>
                                        <p:attrNameLst>
                                          <p:attrName>style.visibility</p:attrName>
                                        </p:attrNameLst>
                                      </p:cBhvr>
                                      <p:to>
                                        <p:strVal val="visible"/>
                                      </p:to>
                                    </p:set>
                                    <p:animEffect transition="in" filter="fade">
                                      <p:cBhvr>
                                        <p:cTn id="18" dur="500"/>
                                        <p:tgtEl>
                                          <p:spTgt spid="7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fade">
                                      <p:cBhvr>
                                        <p:cTn id="23" dur="500"/>
                                        <p:tgtEl>
                                          <p:spTgt spid="77"/>
                                        </p:tgtEl>
                                      </p:cBhvr>
                                    </p:animEffect>
                                  </p:childTnLst>
                                </p:cTn>
                              </p:par>
                              <p:par>
                                <p:cTn id="24" presetID="10" presetClass="entr" presetSubtype="0" fill="hold" nodeType="with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fade">
                                      <p:cBhvr>
                                        <p:cTn id="26" dur="500"/>
                                        <p:tgtEl>
                                          <p:spTgt spid="78"/>
                                        </p:tgtEl>
                                      </p:cBhvr>
                                    </p:animEffect>
                                  </p:childTnLst>
                                </p:cTn>
                              </p:par>
                              <p:par>
                                <p:cTn id="27" presetID="10" presetClass="entr" presetSubtype="0" fill="hold" nodeType="withEffect">
                                  <p:stCondLst>
                                    <p:cond delay="0"/>
                                  </p:stCondLst>
                                  <p:childTnLst>
                                    <p:set>
                                      <p:cBhvr>
                                        <p:cTn id="28" dur="1" fill="hold">
                                          <p:stCondLst>
                                            <p:cond delay="0"/>
                                          </p:stCondLst>
                                        </p:cTn>
                                        <p:tgtEl>
                                          <p:spTgt spid="79"/>
                                        </p:tgtEl>
                                        <p:attrNameLst>
                                          <p:attrName>style.visibility</p:attrName>
                                        </p:attrNameLst>
                                      </p:cBhvr>
                                      <p:to>
                                        <p:strVal val="visible"/>
                                      </p:to>
                                    </p:set>
                                    <p:animEffect transition="in" filter="fade">
                                      <p:cBhvr>
                                        <p:cTn id="29" dur="500"/>
                                        <p:tgtEl>
                                          <p:spTgt spid="7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80"/>
                                        </p:tgtEl>
                                        <p:attrNameLst>
                                          <p:attrName>style.visibility</p:attrName>
                                        </p:attrNameLst>
                                      </p:cBhvr>
                                      <p:to>
                                        <p:strVal val="visible"/>
                                      </p:to>
                                    </p:set>
                                    <p:animEffect transition="in" filter="fade">
                                      <p:cBhvr>
                                        <p:cTn id="34" dur="500"/>
                                        <p:tgtEl>
                                          <p:spTgt spid="8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82"/>
                                        </p:tgtEl>
                                        <p:attrNameLst>
                                          <p:attrName>style.visibility</p:attrName>
                                        </p:attrNameLst>
                                      </p:cBhvr>
                                      <p:to>
                                        <p:strVal val="visible"/>
                                      </p:to>
                                    </p:set>
                                    <p:animEffect transition="in" filter="fade">
                                      <p:cBhvr>
                                        <p:cTn id="44" dur="500"/>
                                        <p:tgtEl>
                                          <p:spTgt spid="8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83"/>
                                        </p:tgtEl>
                                        <p:attrNameLst>
                                          <p:attrName>style.visibility</p:attrName>
                                        </p:attrNameLst>
                                      </p:cBhvr>
                                      <p:to>
                                        <p:strVal val="visible"/>
                                      </p:to>
                                    </p:set>
                                    <p:animEffect transition="in" filter="fade">
                                      <p:cBhvr>
                                        <p:cTn id="49" dur="500"/>
                                        <p:tgtEl>
                                          <p:spTgt spid="83"/>
                                        </p:tgtEl>
                                      </p:cBhvr>
                                    </p:animEffect>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nodeType="clickEffect">
                                  <p:stCondLst>
                                    <p:cond delay="0"/>
                                  </p:stCondLst>
                                  <p:childTnLst>
                                    <p:set>
                                      <p:cBhvr>
                                        <p:cTn id="53" dur="1" fill="hold">
                                          <p:stCondLst>
                                            <p:cond delay="1000"/>
                                          </p:stCondLst>
                                        </p:cTn>
                                        <p:tgtEl>
                                          <p:spTgt spid="80"/>
                                        </p:tgtEl>
                                        <p:attrNameLst>
                                          <p:attrName>style.visibility</p:attrName>
                                        </p:attrNameLst>
                                      </p:cBhvr>
                                      <p:to>
                                        <p:strVal val="hidden"/>
                                      </p:to>
                                    </p:set>
                                  </p:childTnLst>
                                </p:cTn>
                              </p:par>
                              <p:par>
                                <p:cTn id="54" presetID="1" presetClass="exit" presetSubtype="0" fill="hold" nodeType="withEffect">
                                  <p:stCondLst>
                                    <p:cond delay="0"/>
                                  </p:stCondLst>
                                  <p:childTnLst>
                                    <p:set>
                                      <p:cBhvr>
                                        <p:cTn id="55" dur="1" fill="hold">
                                          <p:stCondLst>
                                            <p:cond delay="1000"/>
                                          </p:stCondLst>
                                        </p:cTn>
                                        <p:tgtEl>
                                          <p:spTgt spid="81"/>
                                        </p:tgtEl>
                                        <p:attrNameLst>
                                          <p:attrName>style.visibility</p:attrName>
                                        </p:attrNameLst>
                                      </p:cBhvr>
                                      <p:to>
                                        <p:strVal val="hidden"/>
                                      </p:to>
                                    </p:set>
                                  </p:childTnLst>
                                </p:cTn>
                              </p:par>
                              <p:par>
                                <p:cTn id="56" presetID="1" presetClass="exit" presetSubtype="0" fill="hold" nodeType="withEffect">
                                  <p:stCondLst>
                                    <p:cond delay="0"/>
                                  </p:stCondLst>
                                  <p:childTnLst>
                                    <p:set>
                                      <p:cBhvr>
                                        <p:cTn id="57" dur="1" fill="hold">
                                          <p:stCondLst>
                                            <p:cond delay="1000"/>
                                          </p:stCondLst>
                                        </p:cTn>
                                        <p:tgtEl>
                                          <p:spTgt spid="82"/>
                                        </p:tgtEl>
                                        <p:attrNameLst>
                                          <p:attrName>style.visibility</p:attrName>
                                        </p:attrNameLst>
                                      </p:cBhvr>
                                      <p:to>
                                        <p:strVal val="hidden"/>
                                      </p:to>
                                    </p:set>
                                  </p:childTnLst>
                                </p:cTn>
                              </p:par>
                              <p:par>
                                <p:cTn id="58" presetID="1" presetClass="exit" presetSubtype="0" fill="hold" nodeType="withEffect">
                                  <p:stCondLst>
                                    <p:cond delay="0"/>
                                  </p:stCondLst>
                                  <p:childTnLst>
                                    <p:set>
                                      <p:cBhvr>
                                        <p:cTn id="59" dur="1" fill="hold">
                                          <p:stCondLst>
                                            <p:cond delay="1000"/>
                                          </p:stCondLst>
                                        </p:cTn>
                                        <p:tgtEl>
                                          <p:spTgt spid="83"/>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85"/>
                                        </p:tgtEl>
                                        <p:attrNameLst>
                                          <p:attrName>style.visibility</p:attrName>
                                        </p:attrNameLst>
                                      </p:cBhvr>
                                      <p:to>
                                        <p:strVal val="visible"/>
                                      </p:to>
                                    </p:set>
                                    <p:animEffect transition="in" filter="fade">
                                      <p:cBhvr>
                                        <p:cTn id="64" dur="1000"/>
                                        <p:tgtEl>
                                          <p:spTgt spid="85"/>
                                        </p:tgtEl>
                                      </p:cBhvr>
                                    </p:animEffect>
                                  </p:childTnLst>
                                </p:cTn>
                              </p:par>
                              <p:par>
                                <p:cTn id="65" presetID="10" presetClass="entr" presetSubtype="0" fill="hold" nodeType="withEffect">
                                  <p:stCondLst>
                                    <p:cond delay="0"/>
                                  </p:stCondLst>
                                  <p:childTnLst>
                                    <p:set>
                                      <p:cBhvr>
                                        <p:cTn id="66" dur="1" fill="hold">
                                          <p:stCondLst>
                                            <p:cond delay="0"/>
                                          </p:stCondLst>
                                        </p:cTn>
                                        <p:tgtEl>
                                          <p:spTgt spid="84"/>
                                        </p:tgtEl>
                                        <p:attrNameLst>
                                          <p:attrName>style.visibility</p:attrName>
                                        </p:attrNameLst>
                                      </p:cBhvr>
                                      <p:to>
                                        <p:strVal val="visible"/>
                                      </p:to>
                                    </p:set>
                                    <p:animEffect transition="in" filter="fade">
                                      <p:cBhvr>
                                        <p:cTn id="67" dur="1000"/>
                                        <p:tgtEl>
                                          <p:spTgt spid="84"/>
                                        </p:tgtEl>
                                      </p:cBhvr>
                                    </p:animEffect>
                                  </p:childTnLst>
                                </p:cTn>
                              </p:par>
                              <p:par>
                                <p:cTn id="68" presetID="10" presetClass="entr" presetSubtype="0" fill="hold" nodeType="with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fade">
                                      <p:cBhvr>
                                        <p:cTn id="70" dur="1000"/>
                                        <p:tgtEl>
                                          <p:spTgt spid="87"/>
                                        </p:tgtEl>
                                      </p:cBhvr>
                                    </p:animEffect>
                                  </p:childTnLst>
                                </p:cTn>
                              </p:par>
                              <p:par>
                                <p:cTn id="71" presetID="10" presetClass="entr" presetSubtype="0" fill="hold" nodeType="with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fade">
                                      <p:cBhvr>
                                        <p:cTn id="73" dur="10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graphicFrame>
        <p:nvGraphicFramePr>
          <p:cNvPr id="93" name="Shape 93"/>
          <p:cNvGraphicFramePr/>
          <p:nvPr>
            <p:extLst>
              <p:ext uri="{D42A27DB-BD31-4B8C-83A1-F6EECF244321}">
                <p14:modId xmlns:p14="http://schemas.microsoft.com/office/powerpoint/2010/main" val="1874525019"/>
              </p:ext>
            </p:extLst>
          </p:nvPr>
        </p:nvGraphicFramePr>
        <p:xfrm>
          <a:off x="565100" y="1310225"/>
          <a:ext cx="11061800" cy="1889780"/>
        </p:xfrm>
        <a:graphic>
          <a:graphicData uri="http://schemas.openxmlformats.org/drawingml/2006/table">
            <a:tbl>
              <a:tblPr firstRow="1" bandRow="1">
                <a:noFill/>
                <a:tableStyleId>{5011B12C-0033-48BE-BF8D-BDF9AB0DFFE2}</a:tableStyleId>
              </a:tblPr>
              <a:tblGrid>
                <a:gridCol w="2765450">
                  <a:extLst>
                    <a:ext uri="{9D8B030D-6E8A-4147-A177-3AD203B41FA5}">
                      <a16:colId xmlns:a16="http://schemas.microsoft.com/office/drawing/2014/main" val="20000"/>
                    </a:ext>
                  </a:extLst>
                </a:gridCol>
                <a:gridCol w="2765450">
                  <a:extLst>
                    <a:ext uri="{9D8B030D-6E8A-4147-A177-3AD203B41FA5}">
                      <a16:colId xmlns:a16="http://schemas.microsoft.com/office/drawing/2014/main" val="20001"/>
                    </a:ext>
                  </a:extLst>
                </a:gridCol>
                <a:gridCol w="2765450">
                  <a:extLst>
                    <a:ext uri="{9D8B030D-6E8A-4147-A177-3AD203B41FA5}">
                      <a16:colId xmlns:a16="http://schemas.microsoft.com/office/drawing/2014/main" val="20002"/>
                    </a:ext>
                  </a:extLst>
                </a:gridCol>
                <a:gridCol w="2765450">
                  <a:extLst>
                    <a:ext uri="{9D8B030D-6E8A-4147-A177-3AD203B41FA5}">
                      <a16:colId xmlns:a16="http://schemas.microsoft.com/office/drawing/2014/main" val="20003"/>
                    </a:ext>
                  </a:extLst>
                </a:gridCol>
              </a:tblGrid>
              <a:tr h="378350">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verb + </a:t>
                      </a:r>
                      <a:r>
                        <a:rPr lang="en-US" sz="1600" i="1" u="none" strike="noStrike" cap="none" dirty="0">
                          <a:latin typeface="Open Sans"/>
                          <a:ea typeface="Open Sans"/>
                          <a:cs typeface="Open Sans"/>
                          <a:sym typeface="Open Sans"/>
                        </a:rPr>
                        <a:t>to</a:t>
                      </a:r>
                      <a:r>
                        <a:rPr lang="en-US" sz="1600" u="none" strike="noStrike" cap="none" dirty="0">
                          <a:latin typeface="Open Sans"/>
                          <a:ea typeface="Open Sans"/>
                          <a:cs typeface="Open Sans"/>
                          <a:sym typeface="Open Sans"/>
                        </a:rPr>
                        <a:t> + infinitive</a:t>
                      </a: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verb + </a:t>
                      </a:r>
                      <a:r>
                        <a:rPr lang="en-US" sz="1600" dirty="0">
                          <a:latin typeface="Open Sans"/>
                          <a:ea typeface="Open Sans"/>
                          <a:cs typeface="Open Sans"/>
                          <a:sym typeface="Open Sans"/>
                        </a:rPr>
                        <a:t>–</a:t>
                      </a:r>
                      <a:r>
                        <a:rPr lang="en-US" sz="1600" i="1" u="none" strike="noStrike" cap="none" dirty="0" err="1">
                          <a:latin typeface="Open Sans"/>
                          <a:ea typeface="Open Sans"/>
                          <a:cs typeface="Open Sans"/>
                          <a:sym typeface="Open Sans"/>
                        </a:rPr>
                        <a:t>ing</a:t>
                      </a:r>
                      <a:endParaRPr lang="en-US" sz="1600" i="1"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verb + object + </a:t>
                      </a:r>
                      <a:r>
                        <a:rPr lang="en-US" sz="1600" i="1" u="none" strike="noStrike" cap="none" dirty="0">
                          <a:latin typeface="Open Sans"/>
                          <a:ea typeface="Open Sans"/>
                          <a:cs typeface="Open Sans"/>
                          <a:sym typeface="Open Sans"/>
                        </a:rPr>
                        <a:t>to</a:t>
                      </a:r>
                      <a:r>
                        <a:rPr lang="en-US" sz="1600" u="none" strike="noStrike" cap="none" dirty="0">
                          <a:latin typeface="Open Sans"/>
                          <a:ea typeface="Open Sans"/>
                          <a:cs typeface="Open Sans"/>
                          <a:sym typeface="Open Sans"/>
                        </a:rPr>
                        <a:t> + infinitive</a:t>
                      </a: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verb + object + bare infinitive</a:t>
                      </a:r>
                    </a:p>
                  </a:txBody>
                  <a:tcPr marL="91450" marR="91450" marT="45725" marB="45725">
                    <a:solidFill>
                      <a:srgbClr val="00A7E3"/>
                    </a:solidFill>
                  </a:tcPr>
                </a:tc>
                <a:extLst>
                  <a:ext uri="{0D108BD9-81ED-4DB2-BD59-A6C34878D82A}">
                    <a16:rowId xmlns:a16="http://schemas.microsoft.com/office/drawing/2014/main" val="10000"/>
                  </a:ext>
                </a:extLst>
              </a:tr>
              <a:tr h="1088425">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a:latin typeface="Open Sans"/>
                          <a:ea typeface="Open Sans"/>
                          <a:cs typeface="Open Sans"/>
                          <a:sym typeface="Open Sans"/>
                        </a:rPr>
                        <a:t>Afford, arrange, agree, prepare, would like, decide, hope, intend, learn, manage, need, offer, refuse.</a:t>
                      </a:r>
                      <a:endParaRPr sz="1600" u="none" strike="noStrike" cap="none">
                        <a:latin typeface="Open Sans"/>
                        <a:ea typeface="Open Sans"/>
                        <a:cs typeface="Open Sans"/>
                        <a:sym typeface="Open Sans"/>
                      </a:endParaRPr>
                    </a:p>
                  </a:txBody>
                  <a:tcPr marL="91450" marR="91450" marT="45725" marB="45725">
                    <a:solidFill>
                      <a:srgbClr val="CBE6F9">
                        <a:alpha val="49803"/>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a:latin typeface="Open Sans"/>
                          <a:ea typeface="Open Sans"/>
                          <a:cs typeface="Open Sans"/>
                          <a:sym typeface="Open Sans"/>
                        </a:rPr>
                        <a:t>Hate, admit, avoid, discuss, enjoy, recommend, mention, miss, include, feel like, spend time, delay, consider.</a:t>
                      </a:r>
                      <a:endParaRPr sz="1600" u="none" strike="noStrike" cap="none">
                        <a:latin typeface="Open Sans"/>
                        <a:ea typeface="Open Sans"/>
                        <a:cs typeface="Open Sans"/>
                        <a:sym typeface="Open Sans"/>
                      </a:endParaRPr>
                    </a:p>
                  </a:txBody>
                  <a:tcPr marL="91450" marR="91450" marT="45725" marB="45725">
                    <a:solidFill>
                      <a:srgbClr val="CBE6F9">
                        <a:alpha val="49803"/>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a:latin typeface="Open Sans"/>
                          <a:ea typeface="Open Sans"/>
                          <a:cs typeface="Open Sans"/>
                          <a:sym typeface="Open Sans"/>
                        </a:rPr>
                        <a:t>Help, advise, allow, force, instruct, prefer, request, remind, teach, warn, forbid, persuade, order, encourage.</a:t>
                      </a:r>
                      <a:endParaRPr sz="1600" u="none" strike="noStrike" cap="none">
                        <a:latin typeface="Open Sans"/>
                        <a:ea typeface="Open Sans"/>
                        <a:cs typeface="Open Sans"/>
                        <a:sym typeface="Open Sans"/>
                      </a:endParaRPr>
                    </a:p>
                  </a:txBody>
                  <a:tcPr marL="91450" marR="91450" marT="45725" marB="45725">
                    <a:solidFill>
                      <a:srgbClr val="CBE6F9">
                        <a:alpha val="49803"/>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Let, make.</a:t>
                      </a:r>
                      <a:endParaRPr sz="1600" u="none" strike="noStrike" cap="none" dirty="0">
                        <a:latin typeface="Open Sans"/>
                        <a:ea typeface="Open Sans"/>
                        <a:cs typeface="Open Sans"/>
                        <a:sym typeface="Open Sans"/>
                      </a:endParaRPr>
                    </a:p>
                  </a:txBody>
                  <a:tcPr marL="91450" marR="91450" marT="45725" marB="45725">
                    <a:solidFill>
                      <a:srgbClr val="CBE6F9">
                        <a:alpha val="49803"/>
                      </a:srgbClr>
                    </a:solidFill>
                  </a:tcPr>
                </a:tc>
                <a:extLst>
                  <a:ext uri="{0D108BD9-81ED-4DB2-BD59-A6C34878D82A}">
                    <a16:rowId xmlns:a16="http://schemas.microsoft.com/office/drawing/2014/main" val="10001"/>
                  </a:ext>
                </a:extLst>
              </a:tr>
            </a:tbl>
          </a:graphicData>
        </a:graphic>
      </p:graphicFrame>
      <p:pic>
        <p:nvPicPr>
          <p:cNvPr id="94" name="Shape 94"/>
          <p:cNvPicPr preferRelativeResize="0"/>
          <p:nvPr/>
        </p:nvPicPr>
        <p:blipFill rotWithShape="1">
          <a:blip r:embed="rId3">
            <a:alphaModFix/>
          </a:blip>
          <a:srcRect/>
          <a:stretch/>
        </p:blipFill>
        <p:spPr>
          <a:xfrm>
            <a:off x="5401800" y="3329350"/>
            <a:ext cx="1388400" cy="1388400"/>
          </a:xfrm>
          <a:prstGeom prst="rect">
            <a:avLst/>
          </a:prstGeom>
          <a:noFill/>
          <a:ln>
            <a:noFill/>
          </a:ln>
        </p:spPr>
      </p:pic>
      <p:sp>
        <p:nvSpPr>
          <p:cNvPr id="95" name="Shape 95"/>
          <p:cNvSpPr/>
          <p:nvPr/>
        </p:nvSpPr>
        <p:spPr>
          <a:xfrm>
            <a:off x="1336575" y="4717750"/>
            <a:ext cx="2021100" cy="1151100"/>
          </a:xfrm>
          <a:prstGeom prst="wedgeRoundRectCallout">
            <a:avLst>
              <a:gd name="adj1" fmla="val 149229"/>
              <a:gd name="adj2" fmla="val -81691"/>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There are many verbs in English that are followed by these common patterns.</a:t>
            </a:r>
            <a:endParaRPr b="0" i="0" u="none" strike="noStrike" cap="none">
              <a:solidFill>
                <a:schemeClr val="lt1"/>
              </a:solidFill>
              <a:latin typeface="Open Sans"/>
              <a:ea typeface="Open Sans"/>
              <a:cs typeface="Open Sans"/>
              <a:sym typeface="Open Sans"/>
            </a:endParaRPr>
          </a:p>
        </p:txBody>
      </p:sp>
      <p:sp>
        <p:nvSpPr>
          <p:cNvPr id="96" name="Shape 96"/>
          <p:cNvSpPr/>
          <p:nvPr/>
        </p:nvSpPr>
        <p:spPr>
          <a:xfrm>
            <a:off x="4162500" y="4972150"/>
            <a:ext cx="1635600" cy="1205400"/>
          </a:xfrm>
          <a:prstGeom prst="wedgeRoundRectCallout">
            <a:avLst>
              <a:gd name="adj1" fmla="val 47781"/>
              <a:gd name="adj2" fmla="val -64543"/>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It’s important to record all new ones when you discover them.</a:t>
            </a:r>
            <a:endParaRPr b="0" i="0" u="none" strike="noStrike" cap="none">
              <a:solidFill>
                <a:schemeClr val="lt1"/>
              </a:solidFill>
              <a:latin typeface="Open Sans"/>
              <a:ea typeface="Open Sans"/>
              <a:cs typeface="Open Sans"/>
              <a:sym typeface="Open Sans"/>
            </a:endParaRPr>
          </a:p>
        </p:txBody>
      </p:sp>
      <p:sp>
        <p:nvSpPr>
          <p:cNvPr id="97" name="Shape 97"/>
          <p:cNvSpPr/>
          <p:nvPr/>
        </p:nvSpPr>
        <p:spPr>
          <a:xfrm>
            <a:off x="6666352" y="4717750"/>
            <a:ext cx="2247000" cy="1714200"/>
          </a:xfrm>
          <a:prstGeom prst="wedgeRoundRectCallout">
            <a:avLst>
              <a:gd name="adj1" fmla="val -61227"/>
              <a:gd name="adj2" fmla="val -46971"/>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Some verbs can be followed by </a:t>
            </a:r>
            <a:r>
              <a:rPr lang="en-US" b="0" i="1" u="none" strike="noStrike" cap="none">
                <a:solidFill>
                  <a:schemeClr val="lt1"/>
                </a:solidFill>
                <a:latin typeface="Open Sans"/>
                <a:ea typeface="Open Sans"/>
                <a:cs typeface="Open Sans"/>
                <a:sym typeface="Open Sans"/>
              </a:rPr>
              <a:t>to </a:t>
            </a:r>
            <a:r>
              <a:rPr lang="en-US" b="0" i="0" u="none" strike="noStrike" cap="none">
                <a:solidFill>
                  <a:schemeClr val="lt1"/>
                </a:solidFill>
                <a:latin typeface="Open Sans"/>
                <a:ea typeface="Open Sans"/>
                <a:cs typeface="Open Sans"/>
                <a:sym typeface="Open Sans"/>
              </a:rPr>
              <a:t>+ infinitive or </a:t>
            </a:r>
            <a:r>
              <a:rPr lang="en-US" b="0" i="1" u="none" strike="noStrike" cap="none">
                <a:solidFill>
                  <a:schemeClr val="lt1"/>
                </a:solidFill>
                <a:latin typeface="Open Sans"/>
                <a:ea typeface="Open Sans"/>
                <a:cs typeface="Open Sans"/>
                <a:sym typeface="Open Sans"/>
              </a:rPr>
              <a:t>–ing </a:t>
            </a:r>
            <a:r>
              <a:rPr lang="en-US" b="0" i="0" u="none" strike="noStrike" cap="none">
                <a:solidFill>
                  <a:schemeClr val="lt1"/>
                </a:solidFill>
                <a:latin typeface="Open Sans"/>
                <a:ea typeface="Open Sans"/>
                <a:cs typeface="Open Sans"/>
                <a:sym typeface="Open Sans"/>
              </a:rPr>
              <a:t>with no or very little change in meaning. E.g. begin, start, continue, dread, propose.</a:t>
            </a:r>
            <a:endParaRPr b="0" i="0" u="none" strike="noStrike" cap="none">
              <a:solidFill>
                <a:schemeClr val="lt1"/>
              </a:solidFill>
              <a:latin typeface="Open Sans"/>
              <a:ea typeface="Open Sans"/>
              <a:cs typeface="Open Sans"/>
              <a:sym typeface="Open Sans"/>
            </a:endParaRPr>
          </a:p>
        </p:txBody>
      </p:sp>
      <p:sp>
        <p:nvSpPr>
          <p:cNvPr id="98" name="Shape 98"/>
          <p:cNvSpPr/>
          <p:nvPr/>
        </p:nvSpPr>
        <p:spPr>
          <a:xfrm>
            <a:off x="1336575" y="3473150"/>
            <a:ext cx="2021100" cy="998100"/>
          </a:xfrm>
          <a:prstGeom prst="wedgeRoundRectCallout">
            <a:avLst>
              <a:gd name="adj1" fmla="val 148333"/>
              <a:gd name="adj2" fmla="val 19086"/>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With these fixed verb patterns, the 2</a:t>
            </a:r>
            <a:r>
              <a:rPr lang="en-US" b="0" i="0" u="none" strike="noStrike" cap="none" baseline="30000">
                <a:solidFill>
                  <a:schemeClr val="lt1"/>
                </a:solidFill>
                <a:latin typeface="Open Sans"/>
                <a:ea typeface="Open Sans"/>
                <a:cs typeface="Open Sans"/>
                <a:sym typeface="Open Sans"/>
              </a:rPr>
              <a:t>nd</a:t>
            </a:r>
            <a:r>
              <a:rPr lang="en-US" b="0" i="0" u="none" strike="noStrike" cap="none">
                <a:solidFill>
                  <a:schemeClr val="lt1"/>
                </a:solidFill>
                <a:latin typeface="Open Sans"/>
                <a:ea typeface="Open Sans"/>
                <a:cs typeface="Open Sans"/>
                <a:sym typeface="Open Sans"/>
              </a:rPr>
              <a:t> verb depends on the first.</a:t>
            </a:r>
            <a:endParaRPr b="0" i="0" u="none" strike="noStrike" cap="none">
              <a:solidFill>
                <a:schemeClr val="lt1"/>
              </a:solidFill>
              <a:latin typeface="Open Sans"/>
              <a:ea typeface="Open Sans"/>
              <a:cs typeface="Open Sans"/>
              <a:sym typeface="Open Sans"/>
            </a:endParaRPr>
          </a:p>
        </p:txBody>
      </p:sp>
      <p:sp>
        <p:nvSpPr>
          <p:cNvPr id="99" name="Shape 99"/>
          <p:cNvSpPr/>
          <p:nvPr/>
        </p:nvSpPr>
        <p:spPr>
          <a:xfrm>
            <a:off x="9051250" y="5675626"/>
            <a:ext cx="2791200" cy="8508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b="0" i="0" u="none" strike="noStrike" cap="none">
                <a:solidFill>
                  <a:schemeClr val="lt1"/>
                </a:solidFill>
                <a:latin typeface="Open Sans"/>
                <a:ea typeface="Open Sans"/>
                <a:cs typeface="Open Sans"/>
                <a:sym typeface="Open Sans"/>
              </a:rPr>
              <a:t>Common uses of </a:t>
            </a:r>
            <a:r>
              <a:rPr lang="en-US" sz="1600" b="0" i="1" u="none" strike="noStrike" cap="none">
                <a:solidFill>
                  <a:schemeClr val="lt1"/>
                </a:solidFill>
                <a:latin typeface="Open Sans"/>
                <a:ea typeface="Open Sans"/>
                <a:cs typeface="Open Sans"/>
                <a:sym typeface="Open Sans"/>
              </a:rPr>
              <a:t>–ing </a:t>
            </a:r>
            <a:r>
              <a:rPr lang="en-US" sz="1600" b="0" i="0" u="none" strike="noStrike" cap="none">
                <a:solidFill>
                  <a:schemeClr val="lt1"/>
                </a:solidFill>
                <a:latin typeface="Open Sans"/>
                <a:ea typeface="Open Sans"/>
                <a:cs typeface="Open Sans"/>
                <a:sym typeface="Open Sans"/>
              </a:rPr>
              <a:t>and infinitive patterns.</a:t>
            </a:r>
            <a:endParaRPr sz="1600" b="0" i="0" u="none" strike="noStrike" cap="none">
              <a:solidFill>
                <a:schemeClr val="lt1"/>
              </a:solidFill>
              <a:latin typeface="Open Sans"/>
              <a:ea typeface="Open Sans"/>
              <a:cs typeface="Open Sans"/>
              <a:sym typeface="Open Sans"/>
            </a:endParaRPr>
          </a:p>
        </p:txBody>
      </p:sp>
      <p:sp>
        <p:nvSpPr>
          <p:cNvPr id="100" name="Shape 100"/>
          <p:cNvSpPr/>
          <p:nvPr/>
        </p:nvSpPr>
        <p:spPr>
          <a:xfrm>
            <a:off x="9087500" y="3473150"/>
            <a:ext cx="2021100" cy="1311900"/>
          </a:xfrm>
          <a:prstGeom prst="wedgeRoundRectCallout">
            <a:avLst>
              <a:gd name="adj1" fmla="val -160311"/>
              <a:gd name="adj2" fmla="val -202"/>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Careful! In the passive voice, we use </a:t>
            </a:r>
            <a:r>
              <a:rPr lang="en-US" b="0" i="1" u="none" strike="noStrike" cap="none">
                <a:solidFill>
                  <a:schemeClr val="lt1"/>
                </a:solidFill>
                <a:latin typeface="Open Sans"/>
                <a:ea typeface="Open Sans"/>
                <a:cs typeface="Open Sans"/>
                <a:sym typeface="Open Sans"/>
              </a:rPr>
              <a:t>to </a:t>
            </a:r>
            <a:r>
              <a:rPr lang="en-US" b="0" i="0" u="none" strike="noStrike" cap="none">
                <a:solidFill>
                  <a:schemeClr val="lt1"/>
                </a:solidFill>
                <a:latin typeface="Open Sans"/>
                <a:ea typeface="Open Sans"/>
                <a:cs typeface="Open Sans"/>
                <a:sym typeface="Open Sans"/>
              </a:rPr>
              <a:t>+ infinitive after </a:t>
            </a:r>
            <a:r>
              <a:rPr lang="en-US" b="0" i="1" u="none" strike="noStrike" cap="none">
                <a:solidFill>
                  <a:schemeClr val="lt1"/>
                </a:solidFill>
                <a:latin typeface="Open Sans"/>
                <a:ea typeface="Open Sans"/>
                <a:cs typeface="Open Sans"/>
                <a:sym typeface="Open Sans"/>
              </a:rPr>
              <a:t>make</a:t>
            </a:r>
            <a:r>
              <a:rPr lang="en-US" b="0" i="0" u="none" strike="noStrike" cap="none">
                <a:solidFill>
                  <a:schemeClr val="lt1"/>
                </a:solidFill>
                <a:latin typeface="Open Sans"/>
                <a:ea typeface="Open Sans"/>
                <a:cs typeface="Open Sans"/>
                <a:sym typeface="Open Sans"/>
              </a:rPr>
              <a:t>. E.g. He was made to go home early.</a:t>
            </a:r>
            <a:endParaRPr b="0" i="0" u="none" strike="noStrike" cap="none">
              <a:solidFill>
                <a:schemeClr val="lt1"/>
              </a:solidFill>
              <a:latin typeface="Open Sans"/>
              <a:ea typeface="Open Sans"/>
              <a:cs typeface="Open Sans"/>
              <a:sym typeface="Open Sans"/>
            </a:endParaRPr>
          </a:p>
        </p:txBody>
      </p:sp>
      <p:sp>
        <p:nvSpPr>
          <p:cNvPr id="101" name="Shape 101"/>
          <p:cNvSpPr/>
          <p:nvPr/>
        </p:nvSpPr>
        <p:spPr>
          <a:xfrm rot="-5113890" flipH="1">
            <a:off x="7525649" y="1729126"/>
            <a:ext cx="3237105" cy="3672421"/>
          </a:xfrm>
          <a:prstGeom prst="arc">
            <a:avLst>
              <a:gd name="adj1" fmla="val 5599366"/>
              <a:gd name="adj2" fmla="val 9189838"/>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102" name="Shape 102"/>
          <p:cNvSpPr txBox="1"/>
          <p:nvPr/>
        </p:nvSpPr>
        <p:spPr>
          <a:xfrm>
            <a:off x="452175" y="391300"/>
            <a:ext cx="9239400" cy="7530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dirty="0">
                <a:solidFill>
                  <a:srgbClr val="1C4587"/>
                </a:solidFill>
                <a:latin typeface="Open Sans"/>
                <a:ea typeface="Open Sans"/>
                <a:cs typeface="Open Sans"/>
                <a:sym typeface="Open Sans"/>
              </a:rPr>
              <a:t>1. </a:t>
            </a:r>
            <a:r>
              <a:rPr lang="en-US" sz="4400" b="1" dirty="0">
                <a:solidFill>
                  <a:srgbClr val="1C4587"/>
                </a:solidFill>
                <a:latin typeface="Open Sans"/>
                <a:ea typeface="Open Sans"/>
                <a:cs typeface="Open Sans"/>
                <a:sym typeface="Open Sans"/>
              </a:rPr>
              <a:t>f</a:t>
            </a:r>
            <a:r>
              <a:rPr lang="en-US" sz="4400" b="1" i="0" u="none" strike="noStrike" cap="none" dirty="0">
                <a:solidFill>
                  <a:srgbClr val="1C4587"/>
                </a:solidFill>
                <a:latin typeface="Open Sans"/>
                <a:ea typeface="Open Sans"/>
                <a:cs typeface="Open Sans"/>
                <a:sym typeface="Open Sans"/>
              </a:rPr>
              <a:t>ixed verb patterns</a:t>
            </a:r>
            <a:endParaRPr sz="4400" b="0" i="0" u="none" strike="noStrike" cap="none" dirty="0">
              <a:solidFill>
                <a:srgbClr val="1C4587"/>
              </a:solidFill>
              <a:latin typeface="Open Sans"/>
              <a:ea typeface="Open Sans"/>
              <a:cs typeface="Open Sans"/>
              <a:sym typeface="Open Sans"/>
            </a:endParaRPr>
          </a:p>
        </p:txBody>
      </p:sp>
      <p:sp>
        <p:nvSpPr>
          <p:cNvPr id="13" name="Google Shape;65;p15">
            <a:extLst>
              <a:ext uri="{FF2B5EF4-FFF2-40B4-BE49-F238E27FC236}">
                <a16:creationId xmlns:a16="http://schemas.microsoft.com/office/drawing/2014/main" id="{640023CA-3148-46BE-A8FE-1C0C45D405F2}"/>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500"/>
                                        <p:tgtEl>
                                          <p:spTgt spid="94"/>
                                        </p:tgtEl>
                                      </p:cBhvr>
                                    </p:animEffect>
                                  </p:childTnLst>
                                </p:cTn>
                              </p:par>
                              <p:par>
                                <p:cTn id="8" presetID="10" presetClass="entr" presetSubtype="0" fill="hold" nodeType="withEffect">
                                  <p:stCondLst>
                                    <p:cond delay="0"/>
                                  </p:stCondLst>
                                  <p:childTnLst>
                                    <p:set>
                                      <p:cBhvr>
                                        <p:cTn id="9" dur="1" fill="hold">
                                          <p:stCondLst>
                                            <p:cond delay="0"/>
                                          </p:stCondLst>
                                        </p:cTn>
                                        <p:tgtEl>
                                          <p:spTgt spid="98"/>
                                        </p:tgtEl>
                                        <p:attrNameLst>
                                          <p:attrName>style.visibility</p:attrName>
                                        </p:attrNameLst>
                                      </p:cBhvr>
                                      <p:to>
                                        <p:strVal val="visible"/>
                                      </p:to>
                                    </p:set>
                                    <p:animEffect transition="in" filter="fade">
                                      <p:cBhvr>
                                        <p:cTn id="10" dur="500"/>
                                        <p:tgtEl>
                                          <p:spTgt spid="9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fade">
                                      <p:cBhvr>
                                        <p:cTn id="15" dur="500"/>
                                        <p:tgtEl>
                                          <p:spTgt spid="9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fade">
                                      <p:cBhvr>
                                        <p:cTn id="20" dur="500"/>
                                        <p:tgtEl>
                                          <p:spTgt spid="9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97"/>
                                        </p:tgtEl>
                                        <p:attrNameLst>
                                          <p:attrName>style.visibility</p:attrName>
                                        </p:attrNameLst>
                                      </p:cBhvr>
                                      <p:to>
                                        <p:strVal val="visible"/>
                                      </p:to>
                                    </p:set>
                                    <p:animEffect transition="in" filter="fade">
                                      <p:cBhvr>
                                        <p:cTn id="25" dur="500"/>
                                        <p:tgtEl>
                                          <p:spTgt spid="9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00"/>
                                        </p:tgtEl>
                                        <p:attrNameLst>
                                          <p:attrName>style.visibility</p:attrName>
                                        </p:attrNameLst>
                                      </p:cBhvr>
                                      <p:to>
                                        <p:strVal val="visible"/>
                                      </p:to>
                                    </p:set>
                                    <p:animEffect transition="in" filter="fade">
                                      <p:cBhvr>
                                        <p:cTn id="30" dur="500"/>
                                        <p:tgtEl>
                                          <p:spTgt spid="100"/>
                                        </p:tgtEl>
                                      </p:cBhvr>
                                    </p:animEffect>
                                  </p:childTnLst>
                                </p:cTn>
                              </p:par>
                              <p:par>
                                <p:cTn id="31" presetID="10" presetClass="entr" presetSubtype="0" fill="hold" nodeType="withEffect">
                                  <p:stCondLst>
                                    <p:cond delay="0"/>
                                  </p:stCondLst>
                                  <p:childTnLst>
                                    <p:set>
                                      <p:cBhvr>
                                        <p:cTn id="32" dur="1" fill="hold">
                                          <p:stCondLst>
                                            <p:cond delay="0"/>
                                          </p:stCondLst>
                                        </p:cTn>
                                        <p:tgtEl>
                                          <p:spTgt spid="101"/>
                                        </p:tgtEl>
                                        <p:attrNameLst>
                                          <p:attrName>style.visibility</p:attrName>
                                        </p:attrNameLst>
                                      </p:cBhvr>
                                      <p:to>
                                        <p:strVal val="visible"/>
                                      </p:to>
                                    </p:set>
                                    <p:animEffect transition="in" filter="fade">
                                      <p:cBhvr>
                                        <p:cTn id="33" dur="500"/>
                                        <p:tgtEl>
                                          <p:spTgt spid="10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99"/>
                                        </p:tgtEl>
                                        <p:attrNameLst>
                                          <p:attrName>style.visibility</p:attrName>
                                        </p:attrNameLst>
                                      </p:cBhvr>
                                      <p:to>
                                        <p:strVal val="visible"/>
                                      </p:to>
                                    </p:set>
                                    <p:animEffect transition="in" filter="fade">
                                      <p:cBhvr>
                                        <p:cTn id="38"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106"/>
        <p:cNvGrpSpPr/>
        <p:nvPr/>
      </p:nvGrpSpPr>
      <p:grpSpPr>
        <a:xfrm>
          <a:off x="0" y="0"/>
          <a:ext cx="0" cy="0"/>
          <a:chOff x="0" y="0"/>
          <a:chExt cx="0" cy="0"/>
        </a:xfrm>
      </p:grpSpPr>
      <p:sp>
        <p:nvSpPr>
          <p:cNvPr id="107" name="Shape 107"/>
          <p:cNvSpPr txBox="1">
            <a:spLocks noGrp="1"/>
          </p:cNvSpPr>
          <p:nvPr>
            <p:ph type="title" idx="4294967295"/>
          </p:nvPr>
        </p:nvSpPr>
        <p:spPr>
          <a:xfrm>
            <a:off x="459676" y="336676"/>
            <a:ext cx="11013600" cy="1311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dirty="0">
                <a:solidFill>
                  <a:srgbClr val="1C4587"/>
                </a:solidFill>
                <a:latin typeface="Open Sans"/>
                <a:ea typeface="Open Sans"/>
                <a:cs typeface="Open Sans"/>
                <a:sym typeface="Open Sans"/>
              </a:rPr>
              <a:t>2. </a:t>
            </a:r>
            <a:r>
              <a:rPr lang="en-US" sz="4400" b="1" dirty="0">
                <a:solidFill>
                  <a:srgbClr val="1C4587"/>
                </a:solidFill>
                <a:latin typeface="Open Sans"/>
                <a:ea typeface="Open Sans"/>
                <a:cs typeface="Open Sans"/>
                <a:sym typeface="Open Sans"/>
              </a:rPr>
              <a:t>c</a:t>
            </a:r>
            <a:r>
              <a:rPr lang="en-US" sz="4400" b="1" i="0" u="none" strike="noStrike" cap="none" dirty="0">
                <a:solidFill>
                  <a:srgbClr val="1C4587"/>
                </a:solidFill>
                <a:latin typeface="Open Sans"/>
                <a:ea typeface="Open Sans"/>
                <a:cs typeface="Open Sans"/>
                <a:sym typeface="Open Sans"/>
              </a:rPr>
              <a:t>ommon uses of </a:t>
            </a:r>
            <a:r>
              <a:rPr lang="en-US" sz="4400" b="1" i="1" u="none" strike="noStrike" cap="none" dirty="0">
                <a:solidFill>
                  <a:srgbClr val="1C4587"/>
                </a:solidFill>
                <a:latin typeface="Open Sans"/>
                <a:ea typeface="Open Sans"/>
                <a:cs typeface="Open Sans"/>
                <a:sym typeface="Open Sans"/>
              </a:rPr>
              <a:t>–</a:t>
            </a:r>
            <a:r>
              <a:rPr lang="en-US" sz="4400" b="1" i="1" u="none" strike="noStrike" cap="none" dirty="0" err="1">
                <a:solidFill>
                  <a:srgbClr val="1C4587"/>
                </a:solidFill>
                <a:latin typeface="Open Sans"/>
                <a:ea typeface="Open Sans"/>
                <a:cs typeface="Open Sans"/>
                <a:sym typeface="Open Sans"/>
              </a:rPr>
              <a:t>ing</a:t>
            </a:r>
            <a:r>
              <a:rPr lang="en-US" sz="4400" b="1" i="1" u="none" strike="noStrike" cap="none" dirty="0">
                <a:solidFill>
                  <a:srgbClr val="1C4587"/>
                </a:solidFill>
                <a:latin typeface="Open Sans"/>
                <a:ea typeface="Open Sans"/>
                <a:cs typeface="Open Sans"/>
                <a:sym typeface="Open Sans"/>
              </a:rPr>
              <a:t> </a:t>
            </a:r>
            <a:r>
              <a:rPr lang="en-US" sz="4400" b="1" i="0" u="none" strike="noStrike" cap="none" dirty="0">
                <a:solidFill>
                  <a:srgbClr val="1C4587"/>
                </a:solidFill>
                <a:latin typeface="Open Sans"/>
                <a:ea typeface="Open Sans"/>
                <a:cs typeface="Open Sans"/>
                <a:sym typeface="Open Sans"/>
              </a:rPr>
              <a:t>and infinitive patterns</a:t>
            </a:r>
            <a:endParaRPr sz="4400" b="0" i="0" u="none" strike="noStrike" cap="none" dirty="0">
              <a:solidFill>
                <a:srgbClr val="1C4587"/>
              </a:solidFill>
              <a:latin typeface="Open Sans"/>
              <a:ea typeface="Open Sans"/>
              <a:cs typeface="Open Sans"/>
              <a:sym typeface="Open Sans"/>
            </a:endParaRPr>
          </a:p>
        </p:txBody>
      </p:sp>
      <p:sp>
        <p:nvSpPr>
          <p:cNvPr id="109" name="Shape 109"/>
          <p:cNvSpPr/>
          <p:nvPr/>
        </p:nvSpPr>
        <p:spPr>
          <a:xfrm>
            <a:off x="638694" y="1775894"/>
            <a:ext cx="10914600" cy="1200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50"/>
              <a:buFont typeface="Open Sans"/>
              <a:buNone/>
            </a:pPr>
            <a:r>
              <a:rPr lang="en-US" sz="1800" b="0" i="0" u="none" strike="noStrike" cap="none">
                <a:solidFill>
                  <a:schemeClr val="dk1"/>
                </a:solidFill>
                <a:latin typeface="Open Sans"/>
                <a:ea typeface="Open Sans"/>
                <a:cs typeface="Open Sans"/>
                <a:sym typeface="Open Sans"/>
              </a:rPr>
              <a:t>Being the youngest child was always the best. I never had to ask permission to do anything because my parents were much more relaxed. It’s hard to believe they were the same people! My older sister was afraid to ask to go out because she knew they would want to know every detail. She was very good at making up stories! When she left to go to university, she finally found freedom.</a:t>
            </a:r>
            <a:endParaRPr sz="1800" b="0" i="0" u="none" strike="noStrike" cap="none">
              <a:solidFill>
                <a:schemeClr val="dk1"/>
              </a:solidFill>
              <a:latin typeface="Open Sans"/>
              <a:ea typeface="Open Sans"/>
              <a:cs typeface="Open Sans"/>
              <a:sym typeface="Open Sans"/>
            </a:endParaRPr>
          </a:p>
        </p:txBody>
      </p:sp>
      <p:graphicFrame>
        <p:nvGraphicFramePr>
          <p:cNvPr id="110" name="Shape 110"/>
          <p:cNvGraphicFramePr/>
          <p:nvPr>
            <p:extLst>
              <p:ext uri="{D42A27DB-BD31-4B8C-83A1-F6EECF244321}">
                <p14:modId xmlns:p14="http://schemas.microsoft.com/office/powerpoint/2010/main" val="81732580"/>
              </p:ext>
            </p:extLst>
          </p:nvPr>
        </p:nvGraphicFramePr>
        <p:xfrm>
          <a:off x="974570" y="3103382"/>
          <a:ext cx="10242875" cy="1378980"/>
        </p:xfrm>
        <a:graphic>
          <a:graphicData uri="http://schemas.openxmlformats.org/drawingml/2006/table">
            <a:tbl>
              <a:tblPr firstRow="1" bandRow="1">
                <a:noFill/>
                <a:tableStyleId>{5011B12C-0033-48BE-BF8D-BDF9AB0DFFE2}</a:tableStyleId>
              </a:tblPr>
              <a:tblGrid>
                <a:gridCol w="2048575">
                  <a:extLst>
                    <a:ext uri="{9D8B030D-6E8A-4147-A177-3AD203B41FA5}">
                      <a16:colId xmlns:a16="http://schemas.microsoft.com/office/drawing/2014/main" val="20000"/>
                    </a:ext>
                  </a:extLst>
                </a:gridCol>
                <a:gridCol w="2048575">
                  <a:extLst>
                    <a:ext uri="{9D8B030D-6E8A-4147-A177-3AD203B41FA5}">
                      <a16:colId xmlns:a16="http://schemas.microsoft.com/office/drawing/2014/main" val="20001"/>
                    </a:ext>
                  </a:extLst>
                </a:gridCol>
                <a:gridCol w="2048575">
                  <a:extLst>
                    <a:ext uri="{9D8B030D-6E8A-4147-A177-3AD203B41FA5}">
                      <a16:colId xmlns:a16="http://schemas.microsoft.com/office/drawing/2014/main" val="20002"/>
                    </a:ext>
                  </a:extLst>
                </a:gridCol>
                <a:gridCol w="2048575">
                  <a:extLst>
                    <a:ext uri="{9D8B030D-6E8A-4147-A177-3AD203B41FA5}">
                      <a16:colId xmlns:a16="http://schemas.microsoft.com/office/drawing/2014/main" val="20003"/>
                    </a:ext>
                  </a:extLst>
                </a:gridCol>
                <a:gridCol w="2048575">
                  <a:extLst>
                    <a:ext uri="{9D8B030D-6E8A-4147-A177-3AD203B41FA5}">
                      <a16:colId xmlns:a16="http://schemas.microsoft.com/office/drawing/2014/main" val="20004"/>
                    </a:ext>
                  </a:extLst>
                </a:gridCol>
              </a:tblGrid>
              <a:tr h="529325">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preposition + </a:t>
                      </a:r>
                      <a:r>
                        <a:rPr lang="en-US" sz="1600" dirty="0">
                          <a:latin typeface="Open Sans"/>
                          <a:ea typeface="Open Sans"/>
                          <a:cs typeface="Open Sans"/>
                          <a:sym typeface="Open Sans"/>
                        </a:rPr>
                        <a:t>–</a:t>
                      </a:r>
                      <a:r>
                        <a:rPr lang="en-US" sz="1600" i="1" u="none" strike="noStrike" cap="none" dirty="0" err="1">
                          <a:latin typeface="Open Sans"/>
                          <a:ea typeface="Open Sans"/>
                          <a:cs typeface="Open Sans"/>
                          <a:sym typeface="Open Sans"/>
                        </a:rPr>
                        <a:t>ing</a:t>
                      </a:r>
                      <a:endParaRPr sz="1600" i="1"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as a subject</a:t>
                      </a:r>
                      <a:endParaRPr sz="160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noun + to + infinitive</a:t>
                      </a:r>
                      <a:endParaRPr sz="160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adjective + to + infinitive</a:t>
                      </a:r>
                      <a:endParaRPr sz="160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infinitive of purpose</a:t>
                      </a:r>
                      <a:endParaRPr sz="1600" u="none" strike="noStrike" cap="none" dirty="0">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799850">
                <a:tc>
                  <a:txBody>
                    <a:bodyPr/>
                    <a:lstStyle/>
                    <a:p>
                      <a:pPr marL="0" marR="0" lvl="0" indent="0" algn="l" rtl="0">
                        <a:lnSpc>
                          <a:spcPct val="100000"/>
                        </a:lnSpc>
                        <a:spcBef>
                          <a:spcPts val="0"/>
                        </a:spcBef>
                        <a:spcAft>
                          <a:spcPts val="0"/>
                        </a:spcAft>
                        <a:buNone/>
                      </a:pP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endParaRPr sz="1600" u="none" strike="noStrike" cap="none" dirty="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1"/>
                  </a:ext>
                </a:extLst>
              </a:tr>
            </a:tbl>
          </a:graphicData>
        </a:graphic>
      </p:graphicFrame>
      <p:sp>
        <p:nvSpPr>
          <p:cNvPr id="111" name="Shape 111"/>
          <p:cNvSpPr txBox="1"/>
          <p:nvPr/>
        </p:nvSpPr>
        <p:spPr>
          <a:xfrm>
            <a:off x="7474550" y="5347625"/>
            <a:ext cx="1979100" cy="6462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Good at making up</a:t>
            </a:r>
            <a:endParaRPr sz="1800" b="0" i="0" u="none" strike="noStrike" cap="none">
              <a:solidFill>
                <a:schemeClr val="dk1"/>
              </a:solidFill>
              <a:latin typeface="Open Sans"/>
              <a:ea typeface="Open Sans"/>
              <a:cs typeface="Open Sans"/>
              <a:sym typeface="Open Sans"/>
            </a:endParaRPr>
          </a:p>
        </p:txBody>
      </p:sp>
      <p:sp>
        <p:nvSpPr>
          <p:cNvPr id="112" name="Shape 112"/>
          <p:cNvSpPr txBox="1"/>
          <p:nvPr/>
        </p:nvSpPr>
        <p:spPr>
          <a:xfrm>
            <a:off x="7474600" y="5347552"/>
            <a:ext cx="1979100" cy="6462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Being the youngest child</a:t>
            </a:r>
            <a:endParaRPr sz="1800" b="0" i="0" u="none" strike="noStrike" cap="none">
              <a:solidFill>
                <a:schemeClr val="dk1"/>
              </a:solidFill>
              <a:latin typeface="Open Sans"/>
              <a:ea typeface="Open Sans"/>
              <a:cs typeface="Open Sans"/>
              <a:sym typeface="Open Sans"/>
            </a:endParaRPr>
          </a:p>
        </p:txBody>
      </p:sp>
      <p:sp>
        <p:nvSpPr>
          <p:cNvPr id="113" name="Shape 113"/>
          <p:cNvSpPr txBox="1"/>
          <p:nvPr/>
        </p:nvSpPr>
        <p:spPr>
          <a:xfrm>
            <a:off x="7474550" y="5347625"/>
            <a:ext cx="1979100" cy="6462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Permission to do</a:t>
            </a:r>
            <a:endParaRPr sz="1800" b="0" i="0" u="none" strike="noStrike" cap="none">
              <a:solidFill>
                <a:schemeClr val="dk1"/>
              </a:solidFill>
              <a:latin typeface="Open Sans"/>
              <a:ea typeface="Open Sans"/>
              <a:cs typeface="Open Sans"/>
              <a:sym typeface="Open Sans"/>
            </a:endParaRPr>
          </a:p>
        </p:txBody>
      </p:sp>
      <p:sp>
        <p:nvSpPr>
          <p:cNvPr id="114" name="Shape 114"/>
          <p:cNvSpPr txBox="1"/>
          <p:nvPr/>
        </p:nvSpPr>
        <p:spPr>
          <a:xfrm>
            <a:off x="7474600" y="5347554"/>
            <a:ext cx="1979100" cy="6462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Hard to believe</a:t>
            </a:r>
            <a:endParaRPr sz="1800" b="0" i="0" u="none" strike="noStrike" cap="none">
              <a:solidFill>
                <a:schemeClr val="dk1"/>
              </a:solidFill>
              <a:latin typeface="Open Sans"/>
              <a:ea typeface="Open Sans"/>
              <a:cs typeface="Open Sans"/>
              <a:sym typeface="Open Sans"/>
            </a:endParaRPr>
          </a:p>
        </p:txBody>
      </p:sp>
      <p:sp>
        <p:nvSpPr>
          <p:cNvPr id="115" name="Shape 115"/>
          <p:cNvSpPr txBox="1"/>
          <p:nvPr/>
        </p:nvSpPr>
        <p:spPr>
          <a:xfrm>
            <a:off x="7474550" y="5347550"/>
            <a:ext cx="1979100" cy="6462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Afraid to ask</a:t>
            </a:r>
            <a:endParaRPr sz="1800" b="0" i="0" u="none" strike="noStrike" cap="none">
              <a:solidFill>
                <a:schemeClr val="dk1"/>
              </a:solidFill>
              <a:latin typeface="Open Sans"/>
              <a:ea typeface="Open Sans"/>
              <a:cs typeface="Open Sans"/>
              <a:sym typeface="Open Sans"/>
            </a:endParaRPr>
          </a:p>
        </p:txBody>
      </p:sp>
      <p:sp>
        <p:nvSpPr>
          <p:cNvPr id="116" name="Shape 116"/>
          <p:cNvSpPr txBox="1"/>
          <p:nvPr/>
        </p:nvSpPr>
        <p:spPr>
          <a:xfrm>
            <a:off x="7474600" y="5347553"/>
            <a:ext cx="1979100" cy="6462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Leave to go</a:t>
            </a:r>
            <a:endParaRPr sz="1800" b="0" i="0" u="none" strike="noStrike" cap="none">
              <a:solidFill>
                <a:schemeClr val="dk1"/>
              </a:solidFill>
              <a:latin typeface="Open Sans"/>
              <a:ea typeface="Open Sans"/>
              <a:cs typeface="Open Sans"/>
              <a:sym typeface="Open Sans"/>
            </a:endParaRPr>
          </a:p>
        </p:txBody>
      </p:sp>
      <p:pic>
        <p:nvPicPr>
          <p:cNvPr id="117" name="Shape 117"/>
          <p:cNvPicPr preferRelativeResize="0"/>
          <p:nvPr/>
        </p:nvPicPr>
        <p:blipFill rotWithShape="1">
          <a:blip r:embed="rId3">
            <a:alphaModFix/>
          </a:blip>
          <a:srcRect/>
          <a:stretch/>
        </p:blipFill>
        <p:spPr>
          <a:xfrm>
            <a:off x="148501" y="4703901"/>
            <a:ext cx="1553926" cy="1553926"/>
          </a:xfrm>
          <a:prstGeom prst="rect">
            <a:avLst/>
          </a:prstGeom>
          <a:noFill/>
          <a:ln>
            <a:noFill/>
          </a:ln>
        </p:spPr>
      </p:pic>
      <p:sp>
        <p:nvSpPr>
          <p:cNvPr id="118" name="Shape 118"/>
          <p:cNvSpPr/>
          <p:nvPr/>
        </p:nvSpPr>
        <p:spPr>
          <a:xfrm>
            <a:off x="2196525" y="4747025"/>
            <a:ext cx="2875200" cy="1386600"/>
          </a:xfrm>
          <a:prstGeom prst="wedgeRoundRectCallout">
            <a:avLst>
              <a:gd name="adj1" fmla="val -66214"/>
              <a:gd name="adj2" fmla="val 16315"/>
              <a:gd name="adj3" fmla="val 16667"/>
            </a:avLst>
          </a:prstGeom>
          <a:solidFill>
            <a:srgbClr val="C9D522"/>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sz="1600">
                <a:solidFill>
                  <a:schemeClr val="lt1"/>
                </a:solidFill>
                <a:latin typeface="Open Sans"/>
                <a:ea typeface="Open Sans"/>
                <a:cs typeface="Open Sans"/>
                <a:sym typeface="Open Sans"/>
              </a:rPr>
              <a:t>Look at the story above. Can you find examples of these common uses of </a:t>
            </a:r>
            <a:r>
              <a:rPr lang="en-US" sz="1600" i="1">
                <a:solidFill>
                  <a:schemeClr val="lt1"/>
                </a:solidFill>
                <a:latin typeface="Open Sans"/>
                <a:ea typeface="Open Sans"/>
                <a:cs typeface="Open Sans"/>
                <a:sym typeface="Open Sans"/>
              </a:rPr>
              <a:t>–ing </a:t>
            </a:r>
            <a:r>
              <a:rPr lang="en-US" sz="1600">
                <a:solidFill>
                  <a:schemeClr val="lt1"/>
                </a:solidFill>
                <a:latin typeface="Open Sans"/>
                <a:ea typeface="Open Sans"/>
                <a:cs typeface="Open Sans"/>
                <a:sym typeface="Open Sans"/>
              </a:rPr>
              <a:t>and infinitive patterns?</a:t>
            </a:r>
            <a:endParaRPr>
              <a:solidFill>
                <a:srgbClr val="FFFFFF"/>
              </a:solidFill>
              <a:latin typeface="Open Sans"/>
              <a:ea typeface="Open Sans"/>
              <a:cs typeface="Open Sans"/>
              <a:sym typeface="Open Sans"/>
            </a:endParaRPr>
          </a:p>
        </p:txBody>
      </p:sp>
      <p:sp>
        <p:nvSpPr>
          <p:cNvPr id="119" name="Shape 119"/>
          <p:cNvSpPr txBox="1"/>
          <p:nvPr/>
        </p:nvSpPr>
        <p:spPr>
          <a:xfrm>
            <a:off x="974575" y="3770525"/>
            <a:ext cx="1979100" cy="6462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Good at making up</a:t>
            </a:r>
            <a:endParaRPr sz="1800" b="0" i="0" u="none" strike="noStrike" cap="none">
              <a:solidFill>
                <a:schemeClr val="dk1"/>
              </a:solidFill>
              <a:latin typeface="Open Sans"/>
              <a:ea typeface="Open Sans"/>
              <a:cs typeface="Open Sans"/>
              <a:sym typeface="Open Sans"/>
            </a:endParaRPr>
          </a:p>
        </p:txBody>
      </p:sp>
      <p:sp>
        <p:nvSpPr>
          <p:cNvPr id="120" name="Shape 120"/>
          <p:cNvSpPr txBox="1"/>
          <p:nvPr/>
        </p:nvSpPr>
        <p:spPr>
          <a:xfrm>
            <a:off x="3023150" y="3770527"/>
            <a:ext cx="1979100" cy="6462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Being the youngest child</a:t>
            </a:r>
            <a:endParaRPr sz="1800" b="0" i="0" u="none" strike="noStrike" cap="none">
              <a:solidFill>
                <a:schemeClr val="dk1"/>
              </a:solidFill>
              <a:latin typeface="Open Sans"/>
              <a:ea typeface="Open Sans"/>
              <a:cs typeface="Open Sans"/>
              <a:sym typeface="Open Sans"/>
            </a:endParaRPr>
          </a:p>
        </p:txBody>
      </p:sp>
      <p:sp>
        <p:nvSpPr>
          <p:cNvPr id="121" name="Shape 121"/>
          <p:cNvSpPr txBox="1"/>
          <p:nvPr/>
        </p:nvSpPr>
        <p:spPr>
          <a:xfrm>
            <a:off x="5106463" y="3770525"/>
            <a:ext cx="1979100" cy="6462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Permission to do</a:t>
            </a:r>
            <a:endParaRPr sz="1800" b="0" i="0" u="none" strike="noStrike" cap="none">
              <a:solidFill>
                <a:schemeClr val="dk1"/>
              </a:solidFill>
              <a:latin typeface="Open Sans"/>
              <a:ea typeface="Open Sans"/>
              <a:cs typeface="Open Sans"/>
              <a:sym typeface="Open Sans"/>
            </a:endParaRPr>
          </a:p>
        </p:txBody>
      </p:sp>
      <p:sp>
        <p:nvSpPr>
          <p:cNvPr id="122" name="Shape 122"/>
          <p:cNvSpPr txBox="1"/>
          <p:nvPr/>
        </p:nvSpPr>
        <p:spPr>
          <a:xfrm>
            <a:off x="7137675" y="3730375"/>
            <a:ext cx="1979100" cy="3246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Afraid to ask</a:t>
            </a:r>
            <a:endParaRPr sz="1800" b="0" i="0" u="none" strike="noStrike" cap="none">
              <a:solidFill>
                <a:schemeClr val="dk1"/>
              </a:solidFill>
              <a:latin typeface="Open Sans"/>
              <a:ea typeface="Open Sans"/>
              <a:cs typeface="Open Sans"/>
              <a:sym typeface="Open Sans"/>
            </a:endParaRPr>
          </a:p>
        </p:txBody>
      </p:sp>
      <p:sp>
        <p:nvSpPr>
          <p:cNvPr id="123" name="Shape 123"/>
          <p:cNvSpPr txBox="1"/>
          <p:nvPr/>
        </p:nvSpPr>
        <p:spPr>
          <a:xfrm>
            <a:off x="9168875" y="3770528"/>
            <a:ext cx="1979100" cy="6462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Leave to go</a:t>
            </a:r>
            <a:endParaRPr sz="1800" b="0" i="0" u="none" strike="noStrike" cap="none">
              <a:solidFill>
                <a:schemeClr val="dk1"/>
              </a:solidFill>
              <a:latin typeface="Open Sans"/>
              <a:ea typeface="Open Sans"/>
              <a:cs typeface="Open Sans"/>
              <a:sym typeface="Open Sans"/>
            </a:endParaRPr>
          </a:p>
        </p:txBody>
      </p:sp>
      <p:sp>
        <p:nvSpPr>
          <p:cNvPr id="124" name="Shape 124"/>
          <p:cNvSpPr txBox="1"/>
          <p:nvPr/>
        </p:nvSpPr>
        <p:spPr>
          <a:xfrm>
            <a:off x="7146375" y="4092125"/>
            <a:ext cx="1961700" cy="3246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Open Sans"/>
              <a:buNone/>
            </a:pPr>
            <a:r>
              <a:rPr lang="en-US" sz="1800" b="0" i="0" u="none" strike="noStrike" cap="none">
                <a:solidFill>
                  <a:schemeClr val="dk1"/>
                </a:solidFill>
                <a:latin typeface="Open Sans"/>
                <a:ea typeface="Open Sans"/>
                <a:cs typeface="Open Sans"/>
                <a:sym typeface="Open Sans"/>
              </a:rPr>
              <a:t>Hard to believe</a:t>
            </a:r>
            <a:endParaRPr sz="1800" b="0" i="0" u="none" strike="noStrike" cap="none">
              <a:solidFill>
                <a:schemeClr val="dk1"/>
              </a:solidFill>
              <a:latin typeface="Open Sans"/>
              <a:ea typeface="Open Sans"/>
              <a:cs typeface="Open Sans"/>
              <a:sym typeface="Open Sans"/>
            </a:endParaRPr>
          </a:p>
        </p:txBody>
      </p:sp>
      <p:sp>
        <p:nvSpPr>
          <p:cNvPr id="20" name="Google Shape;65;p15">
            <a:extLst>
              <a:ext uri="{FF2B5EF4-FFF2-40B4-BE49-F238E27FC236}">
                <a16:creationId xmlns:a16="http://schemas.microsoft.com/office/drawing/2014/main" id="{2E65077D-EBB7-44EC-81DE-785E441DBE0E}"/>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1000"/>
                                        <p:tgtEl>
                                          <p:spTgt spid="118"/>
                                        </p:tgtEl>
                                      </p:cBhvr>
                                    </p:animEffect>
                                  </p:childTnLst>
                                </p:cTn>
                              </p:par>
                              <p:par>
                                <p:cTn id="8" presetID="10" presetClass="entr" presetSubtype="0" fill="hold" nodeType="withEffect">
                                  <p:stCondLst>
                                    <p:cond delay="0"/>
                                  </p:stCondLst>
                                  <p:childTnLst>
                                    <p:set>
                                      <p:cBhvr>
                                        <p:cTn id="9" dur="1" fill="hold">
                                          <p:stCondLst>
                                            <p:cond delay="0"/>
                                          </p:stCondLst>
                                        </p:cTn>
                                        <p:tgtEl>
                                          <p:spTgt spid="117"/>
                                        </p:tgtEl>
                                        <p:attrNameLst>
                                          <p:attrName>style.visibility</p:attrName>
                                        </p:attrNameLst>
                                      </p:cBhvr>
                                      <p:to>
                                        <p:strVal val="visible"/>
                                      </p:to>
                                    </p:set>
                                    <p:animEffect transition="in" filter="fade">
                                      <p:cBhvr>
                                        <p:cTn id="10" dur="1000"/>
                                        <p:tgtEl>
                                          <p:spTgt spid="117"/>
                                        </p:tgtEl>
                                      </p:cBhvr>
                                    </p:animEffect>
                                  </p:childTnLst>
                                </p:cTn>
                              </p:par>
                              <p:par>
                                <p:cTn id="11" presetID="10" presetClass="entr" presetSubtype="0" fill="hold" nodeType="withEffect">
                                  <p:stCondLst>
                                    <p:cond delay="0"/>
                                  </p:stCondLst>
                                  <p:childTnLst>
                                    <p:set>
                                      <p:cBhvr>
                                        <p:cTn id="12" dur="1" fill="hold">
                                          <p:stCondLst>
                                            <p:cond delay="0"/>
                                          </p:stCondLst>
                                        </p:cTn>
                                        <p:tgtEl>
                                          <p:spTgt spid="110"/>
                                        </p:tgtEl>
                                        <p:attrNameLst>
                                          <p:attrName>style.visibility</p:attrName>
                                        </p:attrNameLst>
                                      </p:cBhvr>
                                      <p:to>
                                        <p:strVal val="visible"/>
                                      </p:to>
                                    </p:set>
                                    <p:animEffect transition="in" filter="fade">
                                      <p:cBhvr>
                                        <p:cTn id="13" dur="500"/>
                                        <p:tgtEl>
                                          <p:spTgt spid="1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11"/>
                                        </p:tgtEl>
                                        <p:attrNameLst>
                                          <p:attrName>style.visibility</p:attrName>
                                        </p:attrNameLst>
                                      </p:cBhvr>
                                      <p:to>
                                        <p:strVal val="visible"/>
                                      </p:to>
                                    </p:set>
                                    <p:animEffect transition="in" filter="fade">
                                      <p:cBhvr>
                                        <p:cTn id="18" dur="500"/>
                                        <p:tgtEl>
                                          <p:spTgt spid="1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fade">
                                      <p:cBhvr>
                                        <p:cTn id="23" dur="500"/>
                                        <p:tgtEl>
                                          <p:spTgt spid="112"/>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13"/>
                                        </p:tgtEl>
                                        <p:attrNameLst>
                                          <p:attrName>style.visibility</p:attrName>
                                        </p:attrNameLst>
                                      </p:cBhvr>
                                      <p:to>
                                        <p:strVal val="visible"/>
                                      </p:to>
                                    </p:set>
                                    <p:animEffect transition="in" filter="fade">
                                      <p:cBhvr>
                                        <p:cTn id="28" dur="500"/>
                                        <p:tgtEl>
                                          <p:spTgt spid="11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14"/>
                                        </p:tgtEl>
                                        <p:attrNameLst>
                                          <p:attrName>style.visibility</p:attrName>
                                        </p:attrNameLst>
                                      </p:cBhvr>
                                      <p:to>
                                        <p:strVal val="visible"/>
                                      </p:to>
                                    </p:set>
                                    <p:animEffect transition="in" filter="fade">
                                      <p:cBhvr>
                                        <p:cTn id="33" dur="500"/>
                                        <p:tgtEl>
                                          <p:spTgt spid="11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15"/>
                                        </p:tgtEl>
                                        <p:attrNameLst>
                                          <p:attrName>style.visibility</p:attrName>
                                        </p:attrNameLst>
                                      </p:cBhvr>
                                      <p:to>
                                        <p:strVal val="visible"/>
                                      </p:to>
                                    </p:set>
                                    <p:animEffect transition="in" filter="fade">
                                      <p:cBhvr>
                                        <p:cTn id="38" dur="500"/>
                                        <p:tgtEl>
                                          <p:spTgt spid="11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16"/>
                                        </p:tgtEl>
                                        <p:attrNameLst>
                                          <p:attrName>style.visibility</p:attrName>
                                        </p:attrNameLst>
                                      </p:cBhvr>
                                      <p:to>
                                        <p:strVal val="visible"/>
                                      </p:to>
                                    </p:set>
                                    <p:animEffect transition="in" filter="fade">
                                      <p:cBhvr>
                                        <p:cTn id="43" dur="500"/>
                                        <p:tgtEl>
                                          <p:spTgt spid="116"/>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exit" presetSubtype="0" fill="hold" nodeType="clickEffect">
                                  <p:stCondLst>
                                    <p:cond delay="0"/>
                                  </p:stCondLst>
                                  <p:childTnLst>
                                    <p:set>
                                      <p:cBhvr>
                                        <p:cTn id="47" dur="1" fill="hold">
                                          <p:stCondLst>
                                            <p:cond delay="1000"/>
                                          </p:stCondLst>
                                        </p:cTn>
                                        <p:tgtEl>
                                          <p:spTgt spid="111"/>
                                        </p:tgtEl>
                                        <p:attrNameLst>
                                          <p:attrName>style.visibility</p:attrName>
                                        </p:attrNameLst>
                                      </p:cBhvr>
                                      <p:to>
                                        <p:strVal val="hidden"/>
                                      </p:to>
                                    </p:set>
                                  </p:childTnLst>
                                </p:cTn>
                              </p:par>
                              <p:par>
                                <p:cTn id="48" presetID="1" presetClass="exit" presetSubtype="0" fill="hold" nodeType="withEffect">
                                  <p:stCondLst>
                                    <p:cond delay="0"/>
                                  </p:stCondLst>
                                  <p:childTnLst>
                                    <p:set>
                                      <p:cBhvr>
                                        <p:cTn id="49" dur="1" fill="hold">
                                          <p:stCondLst>
                                            <p:cond delay="1000"/>
                                          </p:stCondLst>
                                        </p:cTn>
                                        <p:tgtEl>
                                          <p:spTgt spid="112"/>
                                        </p:tgtEl>
                                        <p:attrNameLst>
                                          <p:attrName>style.visibility</p:attrName>
                                        </p:attrNameLst>
                                      </p:cBhvr>
                                      <p:to>
                                        <p:strVal val="hidden"/>
                                      </p:to>
                                    </p:set>
                                  </p:childTnLst>
                                </p:cTn>
                              </p:par>
                              <p:par>
                                <p:cTn id="50" presetID="1" presetClass="exit" presetSubtype="0" fill="hold" nodeType="withEffect">
                                  <p:stCondLst>
                                    <p:cond delay="0"/>
                                  </p:stCondLst>
                                  <p:childTnLst>
                                    <p:set>
                                      <p:cBhvr>
                                        <p:cTn id="51" dur="1" fill="hold">
                                          <p:stCondLst>
                                            <p:cond delay="1000"/>
                                          </p:stCondLst>
                                        </p:cTn>
                                        <p:tgtEl>
                                          <p:spTgt spid="113"/>
                                        </p:tgtEl>
                                        <p:attrNameLst>
                                          <p:attrName>style.visibility</p:attrName>
                                        </p:attrNameLst>
                                      </p:cBhvr>
                                      <p:to>
                                        <p:strVal val="hidden"/>
                                      </p:to>
                                    </p:set>
                                  </p:childTnLst>
                                </p:cTn>
                              </p:par>
                              <p:par>
                                <p:cTn id="52" presetID="1" presetClass="exit" presetSubtype="0" fill="hold" nodeType="withEffect">
                                  <p:stCondLst>
                                    <p:cond delay="0"/>
                                  </p:stCondLst>
                                  <p:childTnLst>
                                    <p:set>
                                      <p:cBhvr>
                                        <p:cTn id="53" dur="1" fill="hold">
                                          <p:stCondLst>
                                            <p:cond delay="1000"/>
                                          </p:stCondLst>
                                        </p:cTn>
                                        <p:tgtEl>
                                          <p:spTgt spid="114"/>
                                        </p:tgtEl>
                                        <p:attrNameLst>
                                          <p:attrName>style.visibility</p:attrName>
                                        </p:attrNameLst>
                                      </p:cBhvr>
                                      <p:to>
                                        <p:strVal val="hidden"/>
                                      </p:to>
                                    </p:set>
                                  </p:childTnLst>
                                </p:cTn>
                              </p:par>
                              <p:par>
                                <p:cTn id="54" presetID="1" presetClass="exit" presetSubtype="0" fill="hold" nodeType="withEffect">
                                  <p:stCondLst>
                                    <p:cond delay="0"/>
                                  </p:stCondLst>
                                  <p:childTnLst>
                                    <p:set>
                                      <p:cBhvr>
                                        <p:cTn id="55" dur="1" fill="hold">
                                          <p:stCondLst>
                                            <p:cond delay="1000"/>
                                          </p:stCondLst>
                                        </p:cTn>
                                        <p:tgtEl>
                                          <p:spTgt spid="115"/>
                                        </p:tgtEl>
                                        <p:attrNameLst>
                                          <p:attrName>style.visibility</p:attrName>
                                        </p:attrNameLst>
                                      </p:cBhvr>
                                      <p:to>
                                        <p:strVal val="hidden"/>
                                      </p:to>
                                    </p:set>
                                  </p:childTnLst>
                                </p:cTn>
                              </p:par>
                              <p:par>
                                <p:cTn id="56" presetID="1" presetClass="exit" presetSubtype="0" fill="hold" nodeType="withEffect">
                                  <p:stCondLst>
                                    <p:cond delay="0"/>
                                  </p:stCondLst>
                                  <p:childTnLst>
                                    <p:set>
                                      <p:cBhvr>
                                        <p:cTn id="57" dur="1" fill="hold">
                                          <p:stCondLst>
                                            <p:cond delay="1000"/>
                                          </p:stCondLst>
                                        </p:cTn>
                                        <p:tgtEl>
                                          <p:spTgt spid="116"/>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19"/>
                                        </p:tgtEl>
                                        <p:attrNameLst>
                                          <p:attrName>style.visibility</p:attrName>
                                        </p:attrNameLst>
                                      </p:cBhvr>
                                      <p:to>
                                        <p:strVal val="visible"/>
                                      </p:to>
                                    </p:set>
                                    <p:animEffect transition="in" filter="fade">
                                      <p:cBhvr>
                                        <p:cTn id="62" dur="1000"/>
                                        <p:tgtEl>
                                          <p:spTgt spid="119"/>
                                        </p:tgtEl>
                                      </p:cBhvr>
                                    </p:animEffect>
                                  </p:childTnLst>
                                </p:cTn>
                              </p:par>
                              <p:par>
                                <p:cTn id="63" presetID="10" presetClass="entr" presetSubtype="0" fill="hold" nodeType="withEffect">
                                  <p:stCondLst>
                                    <p:cond delay="0"/>
                                  </p:stCondLst>
                                  <p:childTnLst>
                                    <p:set>
                                      <p:cBhvr>
                                        <p:cTn id="64" dur="1" fill="hold">
                                          <p:stCondLst>
                                            <p:cond delay="0"/>
                                          </p:stCondLst>
                                        </p:cTn>
                                        <p:tgtEl>
                                          <p:spTgt spid="120"/>
                                        </p:tgtEl>
                                        <p:attrNameLst>
                                          <p:attrName>style.visibility</p:attrName>
                                        </p:attrNameLst>
                                      </p:cBhvr>
                                      <p:to>
                                        <p:strVal val="visible"/>
                                      </p:to>
                                    </p:set>
                                    <p:animEffect transition="in" filter="fade">
                                      <p:cBhvr>
                                        <p:cTn id="65" dur="1000"/>
                                        <p:tgtEl>
                                          <p:spTgt spid="120"/>
                                        </p:tgtEl>
                                      </p:cBhvr>
                                    </p:animEffect>
                                  </p:childTnLst>
                                </p:cTn>
                              </p:par>
                              <p:par>
                                <p:cTn id="66" presetID="10" presetClass="entr" presetSubtype="0" fill="hold" nodeType="withEffect">
                                  <p:stCondLst>
                                    <p:cond delay="0"/>
                                  </p:stCondLst>
                                  <p:childTnLst>
                                    <p:set>
                                      <p:cBhvr>
                                        <p:cTn id="67" dur="1" fill="hold">
                                          <p:stCondLst>
                                            <p:cond delay="0"/>
                                          </p:stCondLst>
                                        </p:cTn>
                                        <p:tgtEl>
                                          <p:spTgt spid="121"/>
                                        </p:tgtEl>
                                        <p:attrNameLst>
                                          <p:attrName>style.visibility</p:attrName>
                                        </p:attrNameLst>
                                      </p:cBhvr>
                                      <p:to>
                                        <p:strVal val="visible"/>
                                      </p:to>
                                    </p:set>
                                    <p:animEffect transition="in" filter="fade">
                                      <p:cBhvr>
                                        <p:cTn id="68" dur="1000"/>
                                        <p:tgtEl>
                                          <p:spTgt spid="121"/>
                                        </p:tgtEl>
                                      </p:cBhvr>
                                    </p:animEffect>
                                  </p:childTnLst>
                                </p:cTn>
                              </p:par>
                              <p:par>
                                <p:cTn id="69" presetID="10" presetClass="entr" presetSubtype="0" fill="hold" nodeType="withEffect">
                                  <p:stCondLst>
                                    <p:cond delay="0"/>
                                  </p:stCondLst>
                                  <p:childTnLst>
                                    <p:set>
                                      <p:cBhvr>
                                        <p:cTn id="70" dur="1" fill="hold">
                                          <p:stCondLst>
                                            <p:cond delay="0"/>
                                          </p:stCondLst>
                                        </p:cTn>
                                        <p:tgtEl>
                                          <p:spTgt spid="122"/>
                                        </p:tgtEl>
                                        <p:attrNameLst>
                                          <p:attrName>style.visibility</p:attrName>
                                        </p:attrNameLst>
                                      </p:cBhvr>
                                      <p:to>
                                        <p:strVal val="visible"/>
                                      </p:to>
                                    </p:set>
                                    <p:animEffect transition="in" filter="fade">
                                      <p:cBhvr>
                                        <p:cTn id="71" dur="1000"/>
                                        <p:tgtEl>
                                          <p:spTgt spid="122"/>
                                        </p:tgtEl>
                                      </p:cBhvr>
                                    </p:animEffect>
                                  </p:childTnLst>
                                </p:cTn>
                              </p:par>
                              <p:par>
                                <p:cTn id="72" presetID="10" presetClass="entr" presetSubtype="0" fill="hold" nodeType="withEffect">
                                  <p:stCondLst>
                                    <p:cond delay="0"/>
                                  </p:stCondLst>
                                  <p:childTnLst>
                                    <p:set>
                                      <p:cBhvr>
                                        <p:cTn id="73" dur="1" fill="hold">
                                          <p:stCondLst>
                                            <p:cond delay="0"/>
                                          </p:stCondLst>
                                        </p:cTn>
                                        <p:tgtEl>
                                          <p:spTgt spid="123"/>
                                        </p:tgtEl>
                                        <p:attrNameLst>
                                          <p:attrName>style.visibility</p:attrName>
                                        </p:attrNameLst>
                                      </p:cBhvr>
                                      <p:to>
                                        <p:strVal val="visible"/>
                                      </p:to>
                                    </p:set>
                                    <p:animEffect transition="in" filter="fade">
                                      <p:cBhvr>
                                        <p:cTn id="74" dur="1000"/>
                                        <p:tgtEl>
                                          <p:spTgt spid="123"/>
                                        </p:tgtEl>
                                      </p:cBhvr>
                                    </p:animEffect>
                                  </p:childTnLst>
                                </p:cTn>
                              </p:par>
                              <p:par>
                                <p:cTn id="75" presetID="10" presetClass="entr" presetSubtype="0" fill="hold" nodeType="withEffect">
                                  <p:stCondLst>
                                    <p:cond delay="0"/>
                                  </p:stCondLst>
                                  <p:childTnLst>
                                    <p:set>
                                      <p:cBhvr>
                                        <p:cTn id="76" dur="1" fill="hold">
                                          <p:stCondLst>
                                            <p:cond delay="0"/>
                                          </p:stCondLst>
                                        </p:cTn>
                                        <p:tgtEl>
                                          <p:spTgt spid="124"/>
                                        </p:tgtEl>
                                        <p:attrNameLst>
                                          <p:attrName>style.visibility</p:attrName>
                                        </p:attrNameLst>
                                      </p:cBhvr>
                                      <p:to>
                                        <p:strVal val="visible"/>
                                      </p:to>
                                    </p:set>
                                    <p:animEffect transition="in" filter="fade">
                                      <p:cBhvr>
                                        <p:cTn id="77" dur="10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idx="4294967295"/>
          </p:nvPr>
        </p:nvSpPr>
        <p:spPr>
          <a:xfrm>
            <a:off x="476973" y="329025"/>
            <a:ext cx="12025200" cy="1311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Open Sans"/>
              <a:buNone/>
            </a:pPr>
            <a:r>
              <a:rPr lang="en-US" sz="4400" b="1" i="0" u="none" strike="noStrike" cap="none" dirty="0">
                <a:solidFill>
                  <a:srgbClr val="1C4587"/>
                </a:solidFill>
                <a:latin typeface="Open Sans"/>
                <a:ea typeface="Open Sans"/>
                <a:cs typeface="Open Sans"/>
                <a:sym typeface="Open Sans"/>
              </a:rPr>
              <a:t>2. </a:t>
            </a:r>
            <a:r>
              <a:rPr lang="en-US" sz="4400" b="1" dirty="0">
                <a:solidFill>
                  <a:srgbClr val="1C4587"/>
                </a:solidFill>
                <a:latin typeface="Open Sans"/>
                <a:ea typeface="Open Sans"/>
                <a:cs typeface="Open Sans"/>
                <a:sym typeface="Open Sans"/>
              </a:rPr>
              <a:t>c</a:t>
            </a:r>
            <a:r>
              <a:rPr lang="en-US" sz="4400" b="1" i="0" u="none" strike="noStrike" cap="none" dirty="0">
                <a:solidFill>
                  <a:srgbClr val="1C4587"/>
                </a:solidFill>
                <a:latin typeface="Open Sans"/>
                <a:ea typeface="Open Sans"/>
                <a:cs typeface="Open Sans"/>
                <a:sym typeface="Open Sans"/>
              </a:rPr>
              <a:t>ommon uses of </a:t>
            </a:r>
            <a:r>
              <a:rPr lang="en-US" sz="4400" b="1" i="1" u="none" strike="noStrike" cap="none" dirty="0">
                <a:solidFill>
                  <a:srgbClr val="1C4587"/>
                </a:solidFill>
                <a:latin typeface="Open Sans"/>
                <a:ea typeface="Open Sans"/>
                <a:cs typeface="Open Sans"/>
                <a:sym typeface="Open Sans"/>
              </a:rPr>
              <a:t>–</a:t>
            </a:r>
            <a:r>
              <a:rPr lang="en-US" sz="4400" b="1" i="1" u="none" strike="noStrike" cap="none" dirty="0" err="1">
                <a:solidFill>
                  <a:srgbClr val="1C4587"/>
                </a:solidFill>
                <a:latin typeface="Open Sans"/>
                <a:ea typeface="Open Sans"/>
                <a:cs typeface="Open Sans"/>
                <a:sym typeface="Open Sans"/>
              </a:rPr>
              <a:t>ing</a:t>
            </a:r>
            <a:r>
              <a:rPr lang="en-US" sz="4400" b="1" i="1" u="none" strike="noStrike" cap="none" dirty="0">
                <a:solidFill>
                  <a:srgbClr val="1C4587"/>
                </a:solidFill>
                <a:latin typeface="Open Sans"/>
                <a:ea typeface="Open Sans"/>
                <a:cs typeface="Open Sans"/>
                <a:sym typeface="Open Sans"/>
              </a:rPr>
              <a:t> </a:t>
            </a:r>
            <a:r>
              <a:rPr lang="en-US" sz="4400" b="1" i="0" u="none" strike="noStrike" cap="none" dirty="0">
                <a:solidFill>
                  <a:srgbClr val="1C4587"/>
                </a:solidFill>
                <a:latin typeface="Open Sans"/>
                <a:ea typeface="Open Sans"/>
                <a:cs typeface="Open Sans"/>
                <a:sym typeface="Open Sans"/>
              </a:rPr>
              <a:t>and infinitive patterns</a:t>
            </a:r>
            <a:endParaRPr sz="4400" b="0" i="0" u="none" strike="noStrike" cap="none" dirty="0">
              <a:solidFill>
                <a:srgbClr val="1C4587"/>
              </a:solidFill>
              <a:latin typeface="Open Sans"/>
              <a:ea typeface="Open Sans"/>
              <a:cs typeface="Open Sans"/>
              <a:sym typeface="Open Sans"/>
            </a:endParaRPr>
          </a:p>
        </p:txBody>
      </p:sp>
      <p:sp>
        <p:nvSpPr>
          <p:cNvPr id="131" name="Shape 131"/>
          <p:cNvSpPr/>
          <p:nvPr/>
        </p:nvSpPr>
        <p:spPr>
          <a:xfrm>
            <a:off x="638711" y="1589688"/>
            <a:ext cx="10914600" cy="1200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50"/>
              <a:buFont typeface="Open Sans"/>
              <a:buNone/>
            </a:pPr>
            <a:r>
              <a:rPr lang="en-US" sz="1800" b="0" i="0" u="none" strike="noStrike" cap="none">
                <a:solidFill>
                  <a:schemeClr val="dk1"/>
                </a:solidFill>
                <a:latin typeface="Open Sans"/>
                <a:ea typeface="Open Sans"/>
                <a:cs typeface="Open Sans"/>
                <a:sym typeface="Open Sans"/>
              </a:rPr>
              <a:t>Being the youngest child was always the best. I never had to ask permission to do anything because my parents were much more relaxed. It’s hard to believe they were the same people! My older sister was afraid to ask to go out because she knew they would want to know every detail. She was very good at making up stories! When she left to go to university, she finally found freedom.</a:t>
            </a:r>
            <a:endParaRPr sz="1800" b="0" i="0" u="none" strike="noStrike" cap="none">
              <a:solidFill>
                <a:schemeClr val="dk1"/>
              </a:solidFill>
              <a:latin typeface="Open Sans"/>
              <a:ea typeface="Open Sans"/>
              <a:cs typeface="Open Sans"/>
              <a:sym typeface="Open Sans"/>
            </a:endParaRPr>
          </a:p>
        </p:txBody>
      </p:sp>
      <p:pic>
        <p:nvPicPr>
          <p:cNvPr id="132" name="Shape 132"/>
          <p:cNvPicPr preferRelativeResize="0"/>
          <p:nvPr/>
        </p:nvPicPr>
        <p:blipFill rotWithShape="1">
          <a:blip r:embed="rId3">
            <a:alphaModFix/>
          </a:blip>
          <a:srcRect/>
          <a:stretch/>
        </p:blipFill>
        <p:spPr>
          <a:xfrm>
            <a:off x="4446025" y="5226525"/>
            <a:ext cx="1247101" cy="1247101"/>
          </a:xfrm>
          <a:prstGeom prst="rect">
            <a:avLst/>
          </a:prstGeom>
          <a:noFill/>
          <a:ln>
            <a:noFill/>
          </a:ln>
        </p:spPr>
      </p:pic>
      <p:sp>
        <p:nvSpPr>
          <p:cNvPr id="133" name="Shape 133"/>
          <p:cNvSpPr/>
          <p:nvPr/>
        </p:nvSpPr>
        <p:spPr>
          <a:xfrm>
            <a:off x="6135500" y="5189575"/>
            <a:ext cx="2415600" cy="1200300"/>
          </a:xfrm>
          <a:prstGeom prst="wedgeRoundRectCallout">
            <a:avLst>
              <a:gd name="adj1" fmla="val -62267"/>
              <a:gd name="adj2" fmla="val 7875"/>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b="0" i="0" u="none" strike="noStrike" cap="none">
                <a:solidFill>
                  <a:schemeClr val="lt1"/>
                </a:solidFill>
                <a:latin typeface="Open Sans"/>
                <a:ea typeface="Open Sans"/>
                <a:cs typeface="Open Sans"/>
                <a:sym typeface="Open Sans"/>
              </a:rPr>
              <a:t>You can also use the phrases </a:t>
            </a:r>
            <a:r>
              <a:rPr lang="en-US" sz="1600" b="0" i="1" u="none" strike="noStrike" cap="none">
                <a:solidFill>
                  <a:schemeClr val="lt1"/>
                </a:solidFill>
                <a:latin typeface="Open Sans"/>
                <a:ea typeface="Open Sans"/>
                <a:cs typeface="Open Sans"/>
                <a:sym typeface="Open Sans"/>
              </a:rPr>
              <a:t>in order to</a:t>
            </a:r>
            <a:r>
              <a:rPr lang="en-US" sz="1600" b="0" i="0" u="none" strike="noStrike" cap="none">
                <a:solidFill>
                  <a:schemeClr val="lt1"/>
                </a:solidFill>
                <a:latin typeface="Open Sans"/>
                <a:ea typeface="Open Sans"/>
                <a:cs typeface="Open Sans"/>
                <a:sym typeface="Open Sans"/>
              </a:rPr>
              <a:t> or </a:t>
            </a:r>
            <a:r>
              <a:rPr lang="en-US" sz="1600" b="0" i="1" u="none" strike="noStrike" cap="none">
                <a:solidFill>
                  <a:schemeClr val="lt1"/>
                </a:solidFill>
                <a:latin typeface="Open Sans"/>
                <a:ea typeface="Open Sans"/>
                <a:cs typeface="Open Sans"/>
                <a:sym typeface="Open Sans"/>
              </a:rPr>
              <a:t>so as to </a:t>
            </a:r>
            <a:r>
              <a:rPr lang="en-US" sz="1600" b="0" i="0" u="none" strike="noStrike" cap="none">
                <a:solidFill>
                  <a:schemeClr val="lt1"/>
                </a:solidFill>
                <a:latin typeface="Open Sans"/>
                <a:ea typeface="Open Sans"/>
                <a:cs typeface="Open Sans"/>
                <a:sym typeface="Open Sans"/>
              </a:rPr>
              <a:t>here.</a:t>
            </a:r>
            <a:endParaRPr sz="1600" b="0" i="0" u="none" strike="noStrike" cap="none">
              <a:solidFill>
                <a:schemeClr val="lt1"/>
              </a:solidFill>
              <a:latin typeface="Open Sans"/>
              <a:ea typeface="Open Sans"/>
              <a:cs typeface="Open Sans"/>
              <a:sym typeface="Open Sans"/>
            </a:endParaRPr>
          </a:p>
        </p:txBody>
      </p:sp>
      <p:graphicFrame>
        <p:nvGraphicFramePr>
          <p:cNvPr id="134" name="Shape 134"/>
          <p:cNvGraphicFramePr/>
          <p:nvPr>
            <p:extLst>
              <p:ext uri="{D42A27DB-BD31-4B8C-83A1-F6EECF244321}">
                <p14:modId xmlns:p14="http://schemas.microsoft.com/office/powerpoint/2010/main" val="4108736178"/>
              </p:ext>
            </p:extLst>
          </p:nvPr>
        </p:nvGraphicFramePr>
        <p:xfrm>
          <a:off x="276012" y="2841665"/>
          <a:ext cx="11640000" cy="2225070"/>
        </p:xfrm>
        <a:graphic>
          <a:graphicData uri="http://schemas.openxmlformats.org/drawingml/2006/table">
            <a:tbl>
              <a:tblPr firstRow="1" bandRow="1">
                <a:noFill/>
                <a:tableStyleId>{5011B12C-0033-48BE-BF8D-BDF9AB0DFFE2}</a:tableStyleId>
              </a:tblPr>
              <a:tblGrid>
                <a:gridCol w="2328000">
                  <a:extLst>
                    <a:ext uri="{9D8B030D-6E8A-4147-A177-3AD203B41FA5}">
                      <a16:colId xmlns:a16="http://schemas.microsoft.com/office/drawing/2014/main" val="20000"/>
                    </a:ext>
                  </a:extLst>
                </a:gridCol>
                <a:gridCol w="2328000">
                  <a:extLst>
                    <a:ext uri="{9D8B030D-6E8A-4147-A177-3AD203B41FA5}">
                      <a16:colId xmlns:a16="http://schemas.microsoft.com/office/drawing/2014/main" val="20001"/>
                    </a:ext>
                  </a:extLst>
                </a:gridCol>
                <a:gridCol w="2328000">
                  <a:extLst>
                    <a:ext uri="{9D8B030D-6E8A-4147-A177-3AD203B41FA5}">
                      <a16:colId xmlns:a16="http://schemas.microsoft.com/office/drawing/2014/main" val="20002"/>
                    </a:ext>
                  </a:extLst>
                </a:gridCol>
                <a:gridCol w="2328000">
                  <a:extLst>
                    <a:ext uri="{9D8B030D-6E8A-4147-A177-3AD203B41FA5}">
                      <a16:colId xmlns:a16="http://schemas.microsoft.com/office/drawing/2014/main" val="20003"/>
                    </a:ext>
                  </a:extLst>
                </a:gridCol>
                <a:gridCol w="2328000">
                  <a:extLst>
                    <a:ext uri="{9D8B030D-6E8A-4147-A177-3AD203B41FA5}">
                      <a16:colId xmlns:a16="http://schemas.microsoft.com/office/drawing/2014/main" val="20004"/>
                    </a:ext>
                  </a:extLst>
                </a:gridCol>
              </a:tblGrid>
              <a:tr h="322675">
                <a:tc gridSpan="2">
                  <a:txBody>
                    <a:bodyPr/>
                    <a:lstStyle/>
                    <a:p>
                      <a:pPr marL="0" marR="0" lvl="0" indent="0" algn="ctr"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 -</a:t>
                      </a:r>
                      <a:r>
                        <a:rPr lang="en-US" sz="1600" i="1" u="none" strike="noStrike" cap="none" dirty="0" err="1">
                          <a:latin typeface="Open Sans"/>
                          <a:ea typeface="Open Sans"/>
                          <a:cs typeface="Open Sans"/>
                          <a:sym typeface="Open Sans"/>
                        </a:rPr>
                        <a:t>ing</a:t>
                      </a:r>
                      <a:endParaRPr sz="1600" i="1" u="none" strike="noStrike" cap="none" dirty="0">
                        <a:latin typeface="Open Sans"/>
                        <a:ea typeface="Open Sans"/>
                        <a:cs typeface="Open Sans"/>
                        <a:sym typeface="Open Sans"/>
                      </a:endParaRPr>
                    </a:p>
                  </a:txBody>
                  <a:tcPr marL="91450" marR="91450" marT="45725" marB="45725">
                    <a:lnB w="28575" cap="flat" cmpd="sng">
                      <a:solidFill>
                        <a:schemeClr val="lt1"/>
                      </a:solidFill>
                      <a:prstDash val="solid"/>
                      <a:round/>
                      <a:headEnd type="none" w="sm" len="sm"/>
                      <a:tailEnd type="none" w="sm" len="sm"/>
                    </a:lnB>
                    <a:solidFill>
                      <a:srgbClr val="00A7E3"/>
                    </a:solidFill>
                  </a:tcPr>
                </a:tc>
                <a:tc hMerge="1">
                  <a:txBody>
                    <a:bodyPr/>
                    <a:lstStyle/>
                    <a:p>
                      <a:endParaRPr lang="en-US"/>
                    </a:p>
                  </a:txBody>
                  <a:tcPr/>
                </a:tc>
                <a:tc gridSpan="3">
                  <a:txBody>
                    <a:bodyPr/>
                    <a:lstStyle/>
                    <a:p>
                      <a:pPr marL="0" marR="0" lvl="0" indent="0" algn="ctr"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 </a:t>
                      </a:r>
                      <a:r>
                        <a:rPr lang="en-US" sz="1600" i="1" u="none" strike="noStrike" cap="none" dirty="0">
                          <a:latin typeface="Open Sans"/>
                          <a:ea typeface="Open Sans"/>
                          <a:cs typeface="Open Sans"/>
                          <a:sym typeface="Open Sans"/>
                        </a:rPr>
                        <a:t>to</a:t>
                      </a:r>
                      <a:r>
                        <a:rPr lang="en-US" sz="1600" u="none" strike="noStrike" cap="none" dirty="0">
                          <a:latin typeface="Open Sans"/>
                          <a:ea typeface="Open Sans"/>
                          <a:cs typeface="Open Sans"/>
                          <a:sym typeface="Open Sans"/>
                        </a:rPr>
                        <a:t> + infinitive</a:t>
                      </a:r>
                      <a:endParaRPr sz="1600" u="none" strike="noStrike" cap="none" dirty="0">
                        <a:latin typeface="Open Sans"/>
                        <a:ea typeface="Open Sans"/>
                        <a:cs typeface="Open Sans"/>
                        <a:sym typeface="Open Sans"/>
                      </a:endParaRPr>
                    </a:p>
                  </a:txBody>
                  <a:tcPr marL="91450" marR="91450" marT="45725" marB="45725">
                    <a:lnB w="28575" cap="flat" cmpd="sng">
                      <a:solidFill>
                        <a:schemeClr val="lt1"/>
                      </a:solidFill>
                      <a:prstDash val="solid"/>
                      <a:round/>
                      <a:headEnd type="none" w="sm" len="sm"/>
                      <a:tailEnd type="none" w="sm" len="sm"/>
                    </a:lnB>
                    <a:solidFill>
                      <a:srgbClr val="00A7E3"/>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7350">
                <a:tc>
                  <a:txBody>
                    <a:bodyPr/>
                    <a:lstStyle/>
                    <a:p>
                      <a:pPr marL="0" marR="0" lvl="0" indent="0" algn="l" rtl="0">
                        <a:lnSpc>
                          <a:spcPct val="100000"/>
                        </a:lnSpc>
                        <a:spcBef>
                          <a:spcPts val="0"/>
                        </a:spcBef>
                        <a:spcAft>
                          <a:spcPts val="0"/>
                        </a:spcAft>
                        <a:buClr>
                          <a:srgbClr val="000000"/>
                        </a:buClr>
                        <a:buSzPts val="1600"/>
                        <a:buFont typeface="Open Sans"/>
                        <a:buNone/>
                      </a:pPr>
                      <a:r>
                        <a:rPr lang="en-US" sz="1600" b="1" u="none" strike="noStrike" cap="none" dirty="0">
                          <a:solidFill>
                            <a:srgbClr val="FFFFFF"/>
                          </a:solidFill>
                          <a:latin typeface="Open Sans"/>
                          <a:ea typeface="Open Sans"/>
                          <a:cs typeface="Open Sans"/>
                          <a:sym typeface="Open Sans"/>
                        </a:rPr>
                        <a:t>preposition + </a:t>
                      </a:r>
                      <a:r>
                        <a:rPr lang="en-US" sz="1600" b="1" dirty="0">
                          <a:solidFill>
                            <a:srgbClr val="FFFFFF"/>
                          </a:solidFill>
                          <a:latin typeface="Open Sans"/>
                          <a:ea typeface="Open Sans"/>
                          <a:cs typeface="Open Sans"/>
                          <a:sym typeface="Open Sans"/>
                        </a:rPr>
                        <a:t>–</a:t>
                      </a:r>
                      <a:r>
                        <a:rPr lang="en-US" sz="1600" b="1" i="1" u="none" strike="noStrike" cap="none" dirty="0" err="1">
                          <a:solidFill>
                            <a:srgbClr val="FFFFFF"/>
                          </a:solidFill>
                          <a:latin typeface="Open Sans"/>
                          <a:ea typeface="Open Sans"/>
                          <a:cs typeface="Open Sans"/>
                          <a:sym typeface="Open Sans"/>
                        </a:rPr>
                        <a:t>ing</a:t>
                      </a:r>
                      <a:endParaRPr lang="en-US" sz="1600" b="1" i="1" u="none" strike="noStrike" cap="none" dirty="0">
                        <a:solidFill>
                          <a:srgbClr val="FFFFFF"/>
                        </a:solidFill>
                        <a:latin typeface="Open Sans"/>
                        <a:ea typeface="Open Sans"/>
                        <a:cs typeface="Open Sans"/>
                        <a:sym typeface="Open Sans"/>
                      </a:endParaRPr>
                    </a:p>
                  </a:txBody>
                  <a:tcPr marL="91450" marR="91450" marT="45725" marB="45725">
                    <a:lnT w="28575" cap="flat" cmpd="sng">
                      <a:solidFill>
                        <a:schemeClr val="lt1"/>
                      </a:solidFill>
                      <a:prstDash val="solid"/>
                      <a:round/>
                      <a:headEnd type="none" w="sm" len="sm"/>
                      <a:tailEnd type="none" w="sm" len="sm"/>
                    </a:lnT>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b="1" u="none" strike="noStrike" cap="none" dirty="0">
                          <a:solidFill>
                            <a:srgbClr val="FFFFFF"/>
                          </a:solidFill>
                          <a:latin typeface="Open Sans"/>
                          <a:ea typeface="Open Sans"/>
                          <a:cs typeface="Open Sans"/>
                          <a:sym typeface="Open Sans"/>
                        </a:rPr>
                        <a:t>as a subject</a:t>
                      </a:r>
                    </a:p>
                  </a:txBody>
                  <a:tcPr marL="91450" marR="91450" marT="45725" marB="45725">
                    <a:lnT w="28575" cap="flat" cmpd="sng">
                      <a:solidFill>
                        <a:schemeClr val="lt1"/>
                      </a:solidFill>
                      <a:prstDash val="solid"/>
                      <a:round/>
                      <a:headEnd type="none" w="sm" len="sm"/>
                      <a:tailEnd type="none" w="sm" len="sm"/>
                    </a:lnT>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b="1" u="none" strike="noStrike" cap="none" dirty="0">
                          <a:solidFill>
                            <a:srgbClr val="FFFFFF"/>
                          </a:solidFill>
                          <a:latin typeface="Open Sans"/>
                          <a:ea typeface="Open Sans"/>
                          <a:cs typeface="Open Sans"/>
                          <a:sym typeface="Open Sans"/>
                        </a:rPr>
                        <a:t>noun + </a:t>
                      </a:r>
                      <a:r>
                        <a:rPr lang="en-US" sz="1600" b="1" i="1" u="none" strike="noStrike" cap="none" dirty="0">
                          <a:solidFill>
                            <a:srgbClr val="FFFFFF"/>
                          </a:solidFill>
                          <a:latin typeface="Open Sans"/>
                          <a:ea typeface="Open Sans"/>
                          <a:cs typeface="Open Sans"/>
                          <a:sym typeface="Open Sans"/>
                        </a:rPr>
                        <a:t>to</a:t>
                      </a:r>
                      <a:r>
                        <a:rPr lang="en-US" sz="1600" b="1" u="none" strike="noStrike" cap="none" dirty="0">
                          <a:solidFill>
                            <a:srgbClr val="FFFFFF"/>
                          </a:solidFill>
                          <a:latin typeface="Open Sans"/>
                          <a:ea typeface="Open Sans"/>
                          <a:cs typeface="Open Sans"/>
                          <a:sym typeface="Open Sans"/>
                        </a:rPr>
                        <a:t> + infinitive</a:t>
                      </a:r>
                    </a:p>
                  </a:txBody>
                  <a:tcPr marL="91450" marR="91450" marT="45725" marB="45725">
                    <a:lnT w="28575" cap="flat" cmpd="sng">
                      <a:solidFill>
                        <a:schemeClr val="lt1"/>
                      </a:solidFill>
                      <a:prstDash val="solid"/>
                      <a:round/>
                      <a:headEnd type="none" w="sm" len="sm"/>
                      <a:tailEnd type="none" w="sm" len="sm"/>
                    </a:lnT>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b="1" u="none" strike="noStrike" cap="none" dirty="0">
                          <a:solidFill>
                            <a:srgbClr val="FFFFFF"/>
                          </a:solidFill>
                          <a:latin typeface="Open Sans"/>
                          <a:ea typeface="Open Sans"/>
                          <a:cs typeface="Open Sans"/>
                          <a:sym typeface="Open Sans"/>
                        </a:rPr>
                        <a:t>adjective + </a:t>
                      </a:r>
                      <a:r>
                        <a:rPr lang="en-US" sz="1600" b="1" i="1" u="none" strike="noStrike" cap="none" dirty="0">
                          <a:solidFill>
                            <a:srgbClr val="FFFFFF"/>
                          </a:solidFill>
                          <a:latin typeface="Open Sans"/>
                          <a:ea typeface="Open Sans"/>
                          <a:cs typeface="Open Sans"/>
                          <a:sym typeface="Open Sans"/>
                        </a:rPr>
                        <a:t>to</a:t>
                      </a:r>
                      <a:r>
                        <a:rPr lang="en-US" sz="1600" b="1" u="none" strike="noStrike" cap="none" dirty="0">
                          <a:solidFill>
                            <a:srgbClr val="FFFFFF"/>
                          </a:solidFill>
                          <a:latin typeface="Open Sans"/>
                          <a:ea typeface="Open Sans"/>
                          <a:cs typeface="Open Sans"/>
                          <a:sym typeface="Open Sans"/>
                        </a:rPr>
                        <a:t> + infinitive</a:t>
                      </a:r>
                    </a:p>
                  </a:txBody>
                  <a:tcPr marL="91450" marR="91450" marT="45725" marB="45725">
                    <a:lnT w="28575" cap="flat" cmpd="sng">
                      <a:solidFill>
                        <a:schemeClr val="lt1"/>
                      </a:solidFill>
                      <a:prstDash val="solid"/>
                      <a:round/>
                      <a:headEnd type="none" w="sm" len="sm"/>
                      <a:tailEnd type="none" w="sm" len="sm"/>
                    </a:lnT>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b="1" u="none" strike="noStrike" cap="none" dirty="0">
                          <a:solidFill>
                            <a:srgbClr val="FFFFFF"/>
                          </a:solidFill>
                          <a:latin typeface="Open Sans"/>
                          <a:ea typeface="Open Sans"/>
                          <a:cs typeface="Open Sans"/>
                          <a:sym typeface="Open Sans"/>
                        </a:rPr>
                        <a:t>infinitive of purpose</a:t>
                      </a:r>
                    </a:p>
                  </a:txBody>
                  <a:tcPr marL="91450" marR="91450" marT="45725" marB="45725">
                    <a:lnT w="28575" cap="flat" cmpd="sng">
                      <a:solidFill>
                        <a:schemeClr val="lt1"/>
                      </a:solidFill>
                      <a:prstDash val="solid"/>
                      <a:round/>
                      <a:headEnd type="none" w="sm" len="sm"/>
                      <a:tailEnd type="none" w="sm" len="sm"/>
                    </a:lnT>
                    <a:solidFill>
                      <a:srgbClr val="00A7E3"/>
                    </a:solidFill>
                  </a:tcPr>
                </a:tc>
                <a:extLst>
                  <a:ext uri="{0D108BD9-81ED-4DB2-BD59-A6C34878D82A}">
                    <a16:rowId xmlns:a16="http://schemas.microsoft.com/office/drawing/2014/main" val="10001"/>
                  </a:ext>
                </a:extLst>
              </a:tr>
              <a:tr h="923275">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She was very </a:t>
                      </a:r>
                      <a:r>
                        <a:rPr lang="en-US" sz="1600" b="1" u="none" strike="noStrike" cap="none" dirty="0">
                          <a:latin typeface="Open Sans"/>
                          <a:ea typeface="Open Sans"/>
                          <a:cs typeface="Open Sans"/>
                          <a:sym typeface="Open Sans"/>
                        </a:rPr>
                        <a:t>good at making up </a:t>
                      </a:r>
                      <a:r>
                        <a:rPr lang="en-US" sz="1600" u="none" strike="noStrike" cap="none" dirty="0">
                          <a:latin typeface="Open Sans"/>
                          <a:ea typeface="Open Sans"/>
                          <a:cs typeface="Open Sans"/>
                          <a:sym typeface="Open Sans"/>
                        </a:rPr>
                        <a:t>stories!</a:t>
                      </a:r>
                      <a:endParaRPr sz="1600" u="none" strike="noStrike" cap="none" dirty="0">
                        <a:latin typeface="Open Sans"/>
                        <a:ea typeface="Open Sans"/>
                        <a:cs typeface="Open Sans"/>
                        <a:sym typeface="Open Sans"/>
                      </a:endParaRPr>
                    </a:p>
                  </a:txBody>
                  <a:tcPr marL="91450" marR="91450" marT="45725" marB="45725">
                    <a:solidFill>
                      <a:srgbClr val="CBE6F9">
                        <a:alpha val="49803"/>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b="1" u="none" strike="noStrike" cap="none">
                          <a:latin typeface="Open Sans"/>
                          <a:ea typeface="Open Sans"/>
                          <a:cs typeface="Open Sans"/>
                          <a:sym typeface="Open Sans"/>
                        </a:rPr>
                        <a:t>Being the youngest child</a:t>
                      </a:r>
                      <a:r>
                        <a:rPr lang="en-US" sz="1600" u="none" strike="noStrike" cap="none">
                          <a:latin typeface="Open Sans"/>
                          <a:ea typeface="Open Sans"/>
                          <a:cs typeface="Open Sans"/>
                          <a:sym typeface="Open Sans"/>
                        </a:rPr>
                        <a:t> was always the best.</a:t>
                      </a:r>
                      <a:endParaRPr sz="1600" u="none" strike="noStrike" cap="none">
                        <a:latin typeface="Open Sans"/>
                        <a:ea typeface="Open Sans"/>
                        <a:cs typeface="Open Sans"/>
                        <a:sym typeface="Open Sans"/>
                      </a:endParaRPr>
                    </a:p>
                  </a:txBody>
                  <a:tcPr marL="91450" marR="91450" marT="45725" marB="45725">
                    <a:solidFill>
                      <a:srgbClr val="CBE6F9">
                        <a:alpha val="49803"/>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a:latin typeface="Open Sans"/>
                          <a:ea typeface="Open Sans"/>
                          <a:cs typeface="Open Sans"/>
                          <a:sym typeface="Open Sans"/>
                        </a:rPr>
                        <a:t>I never had to ask for </a:t>
                      </a:r>
                      <a:r>
                        <a:rPr lang="en-US" sz="1600" b="1" u="none" strike="noStrike" cap="none">
                          <a:latin typeface="Open Sans"/>
                          <a:ea typeface="Open Sans"/>
                          <a:cs typeface="Open Sans"/>
                          <a:sym typeface="Open Sans"/>
                        </a:rPr>
                        <a:t>permission to do </a:t>
                      </a:r>
                      <a:r>
                        <a:rPr lang="en-US" sz="1600" u="none" strike="noStrike" cap="none">
                          <a:latin typeface="Open Sans"/>
                          <a:ea typeface="Open Sans"/>
                          <a:cs typeface="Open Sans"/>
                          <a:sym typeface="Open Sans"/>
                        </a:rPr>
                        <a:t>anything.</a:t>
                      </a:r>
                      <a:endParaRPr sz="1600" u="none" strike="noStrike" cap="none">
                        <a:latin typeface="Open Sans"/>
                        <a:ea typeface="Open Sans"/>
                        <a:cs typeface="Open Sans"/>
                        <a:sym typeface="Open Sans"/>
                      </a:endParaRPr>
                    </a:p>
                  </a:txBody>
                  <a:tcPr marL="91450" marR="91450" marT="45725" marB="45725">
                    <a:solidFill>
                      <a:srgbClr val="CBE6F9">
                        <a:alpha val="49803"/>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a:latin typeface="Open Sans"/>
                          <a:ea typeface="Open Sans"/>
                          <a:cs typeface="Open Sans"/>
                          <a:sym typeface="Open Sans"/>
                        </a:rPr>
                        <a:t>My older sister was </a:t>
                      </a:r>
                      <a:r>
                        <a:rPr lang="en-US" sz="1600" b="1" u="none" strike="noStrike" cap="none">
                          <a:latin typeface="Open Sans"/>
                          <a:ea typeface="Open Sans"/>
                          <a:cs typeface="Open Sans"/>
                          <a:sym typeface="Open Sans"/>
                        </a:rPr>
                        <a:t>afraid to ask</a:t>
                      </a:r>
                      <a:r>
                        <a:rPr lang="en-US" sz="1600" u="none" strike="noStrike" cap="none">
                          <a:latin typeface="Open Sans"/>
                          <a:ea typeface="Open Sans"/>
                          <a:cs typeface="Open Sans"/>
                          <a:sym typeface="Open Sans"/>
                        </a:rPr>
                        <a:t>.</a:t>
                      </a:r>
                      <a:endParaRPr sz="1600" u="none" strike="noStrike" cap="none">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It’s </a:t>
                      </a:r>
                      <a:r>
                        <a:rPr lang="en-US" sz="1600" b="1">
                          <a:latin typeface="Open Sans"/>
                          <a:ea typeface="Open Sans"/>
                          <a:cs typeface="Open Sans"/>
                          <a:sym typeface="Open Sans"/>
                        </a:rPr>
                        <a:t>hard to believe</a:t>
                      </a:r>
                      <a:r>
                        <a:rPr lang="en-US" sz="1600">
                          <a:latin typeface="Open Sans"/>
                          <a:ea typeface="Open Sans"/>
                          <a:cs typeface="Open Sans"/>
                          <a:sym typeface="Open Sans"/>
                        </a:rPr>
                        <a:t> they were the same people!</a:t>
                      </a:r>
                      <a:endParaRPr sz="1600">
                        <a:latin typeface="Open Sans"/>
                        <a:ea typeface="Open Sans"/>
                        <a:cs typeface="Open Sans"/>
                        <a:sym typeface="Open Sans"/>
                      </a:endParaRPr>
                    </a:p>
                  </a:txBody>
                  <a:tcPr marL="91450" marR="91450" marT="45725" marB="45725">
                    <a:solidFill>
                      <a:srgbClr val="CBE6F9">
                        <a:alpha val="49803"/>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She </a:t>
                      </a:r>
                      <a:r>
                        <a:rPr lang="en-US" sz="1600" b="1" u="none" strike="noStrike" cap="none" dirty="0">
                          <a:latin typeface="Open Sans"/>
                          <a:ea typeface="Open Sans"/>
                          <a:cs typeface="Open Sans"/>
                          <a:sym typeface="Open Sans"/>
                        </a:rPr>
                        <a:t>left to go </a:t>
                      </a:r>
                      <a:r>
                        <a:rPr lang="en-US" sz="1600" u="none" strike="noStrike" cap="none" dirty="0">
                          <a:latin typeface="Open Sans"/>
                          <a:ea typeface="Open Sans"/>
                          <a:cs typeface="Open Sans"/>
                          <a:sym typeface="Open Sans"/>
                        </a:rPr>
                        <a:t>to university.</a:t>
                      </a:r>
                      <a:endParaRPr sz="1600" u="none" strike="noStrike" cap="none" dirty="0">
                        <a:latin typeface="Open Sans"/>
                        <a:ea typeface="Open Sans"/>
                        <a:cs typeface="Open Sans"/>
                        <a:sym typeface="Open Sans"/>
                      </a:endParaRPr>
                    </a:p>
                  </a:txBody>
                  <a:tcPr marL="91450" marR="91450" marT="45725" marB="45725">
                    <a:solidFill>
                      <a:srgbClr val="CBE6F9">
                        <a:alpha val="49803"/>
                      </a:srgbClr>
                    </a:solidFill>
                  </a:tcPr>
                </a:tc>
                <a:extLst>
                  <a:ext uri="{0D108BD9-81ED-4DB2-BD59-A6C34878D82A}">
                    <a16:rowId xmlns:a16="http://schemas.microsoft.com/office/drawing/2014/main" val="10002"/>
                  </a:ext>
                </a:extLst>
              </a:tr>
            </a:tbl>
          </a:graphicData>
        </a:graphic>
      </p:graphicFrame>
      <p:sp>
        <p:nvSpPr>
          <p:cNvPr id="135" name="Shape 135"/>
          <p:cNvSpPr/>
          <p:nvPr/>
        </p:nvSpPr>
        <p:spPr>
          <a:xfrm>
            <a:off x="765950" y="5271475"/>
            <a:ext cx="2921400" cy="1036500"/>
          </a:xfrm>
          <a:prstGeom prst="wedgeRoundRectCallout">
            <a:avLst>
              <a:gd name="adj1" fmla="val 72763"/>
              <a:gd name="adj2" fmla="val 12595"/>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b="0" i="0" u="none" strike="noStrike" cap="none">
                <a:solidFill>
                  <a:schemeClr val="lt1"/>
                </a:solidFill>
                <a:latin typeface="Open Sans"/>
                <a:ea typeface="Open Sans"/>
                <a:cs typeface="Open Sans"/>
                <a:sym typeface="Open Sans"/>
              </a:rPr>
              <a:t>All phrasal verbs are also followed by </a:t>
            </a:r>
            <a:r>
              <a:rPr lang="en-US" sz="1600" b="0" i="1" u="none" strike="noStrike" cap="none">
                <a:solidFill>
                  <a:schemeClr val="lt1"/>
                </a:solidFill>
                <a:latin typeface="Open Sans"/>
                <a:ea typeface="Open Sans"/>
                <a:cs typeface="Open Sans"/>
                <a:sym typeface="Open Sans"/>
              </a:rPr>
              <a:t>–ing</a:t>
            </a:r>
            <a:r>
              <a:rPr lang="en-US" sz="1600" b="0" i="0" u="none" strike="noStrike" cap="none">
                <a:solidFill>
                  <a:schemeClr val="lt1"/>
                </a:solidFill>
                <a:latin typeface="Open Sans"/>
                <a:ea typeface="Open Sans"/>
                <a:cs typeface="Open Sans"/>
                <a:sym typeface="Open Sans"/>
              </a:rPr>
              <a:t>. E.g. He gave up smoking.</a:t>
            </a:r>
            <a:endParaRPr sz="1600" b="0" i="0" u="none" strike="noStrike" cap="none">
              <a:solidFill>
                <a:schemeClr val="lt1"/>
              </a:solidFill>
              <a:latin typeface="Open Sans"/>
              <a:ea typeface="Open Sans"/>
              <a:cs typeface="Open Sans"/>
              <a:sym typeface="Open Sans"/>
            </a:endParaRPr>
          </a:p>
        </p:txBody>
      </p:sp>
      <p:sp>
        <p:nvSpPr>
          <p:cNvPr id="136" name="Shape 136"/>
          <p:cNvSpPr/>
          <p:nvPr/>
        </p:nvSpPr>
        <p:spPr>
          <a:xfrm rot="-5642862" flipH="1">
            <a:off x="1122621" y="4677573"/>
            <a:ext cx="1211086" cy="553094"/>
          </a:xfrm>
          <a:prstGeom prst="arc">
            <a:avLst>
              <a:gd name="adj1" fmla="val 1021769"/>
              <a:gd name="adj2" fmla="val 10677334"/>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137" name="Shape 137"/>
          <p:cNvSpPr/>
          <p:nvPr/>
        </p:nvSpPr>
        <p:spPr>
          <a:xfrm rot="-1497968" flipH="1">
            <a:off x="6157235" y="4753835"/>
            <a:ext cx="4255329" cy="552971"/>
          </a:xfrm>
          <a:prstGeom prst="arc">
            <a:avLst>
              <a:gd name="adj1" fmla="val 2913824"/>
              <a:gd name="adj2" fmla="val 10588995"/>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138" name="Shape 138"/>
          <p:cNvSpPr/>
          <p:nvPr/>
        </p:nvSpPr>
        <p:spPr>
          <a:xfrm>
            <a:off x="8903368" y="5226518"/>
            <a:ext cx="2791327" cy="1117385"/>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b="0" i="0" u="none" strike="noStrike" cap="none">
                <a:solidFill>
                  <a:schemeClr val="lt1"/>
                </a:solidFill>
                <a:latin typeface="Open Sans"/>
                <a:ea typeface="Open Sans"/>
                <a:cs typeface="Open Sans"/>
                <a:sym typeface="Open Sans"/>
              </a:rPr>
              <a:t>When and how do we use the expressions w</a:t>
            </a:r>
            <a:r>
              <a:rPr lang="en-US" sz="1600" b="0" i="1" u="none" strike="noStrike" cap="none">
                <a:solidFill>
                  <a:schemeClr val="lt1"/>
                </a:solidFill>
                <a:latin typeface="Open Sans"/>
                <a:ea typeface="Open Sans"/>
                <a:cs typeface="Open Sans"/>
                <a:sym typeface="Open Sans"/>
              </a:rPr>
              <a:t>ould rather, had better </a:t>
            </a:r>
            <a:r>
              <a:rPr lang="en-US" sz="1600" b="0" i="0" u="none" strike="noStrike" cap="none">
                <a:solidFill>
                  <a:schemeClr val="lt1"/>
                </a:solidFill>
                <a:latin typeface="Open Sans"/>
                <a:ea typeface="Open Sans"/>
                <a:cs typeface="Open Sans"/>
                <a:sym typeface="Open Sans"/>
              </a:rPr>
              <a:t>and </a:t>
            </a:r>
            <a:r>
              <a:rPr lang="en-US" sz="1600" b="0" i="1" u="none" strike="noStrike" cap="none">
                <a:solidFill>
                  <a:schemeClr val="lt1"/>
                </a:solidFill>
                <a:latin typeface="Open Sans"/>
                <a:ea typeface="Open Sans"/>
                <a:cs typeface="Open Sans"/>
                <a:sym typeface="Open Sans"/>
              </a:rPr>
              <a:t>it’s time?</a:t>
            </a:r>
            <a:endParaRPr sz="1600" b="0" i="0" u="none" strike="noStrike" cap="none">
              <a:solidFill>
                <a:schemeClr val="lt1"/>
              </a:solidFill>
              <a:latin typeface="Open Sans"/>
              <a:ea typeface="Open Sans"/>
              <a:cs typeface="Open Sans"/>
              <a:sym typeface="Open Sans"/>
            </a:endParaRPr>
          </a:p>
        </p:txBody>
      </p:sp>
      <p:sp>
        <p:nvSpPr>
          <p:cNvPr id="12" name="Google Shape;65;p15">
            <a:extLst>
              <a:ext uri="{FF2B5EF4-FFF2-40B4-BE49-F238E27FC236}">
                <a16:creationId xmlns:a16="http://schemas.microsoft.com/office/drawing/2014/main" id="{C10B29DC-C570-428F-BCD4-8E6CE65E02D8}"/>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fade">
                                      <p:cBhvr>
                                        <p:cTn id="7" dur="500"/>
                                        <p:tgtEl>
                                          <p:spTgt spid="132"/>
                                        </p:tgtEl>
                                      </p:cBhvr>
                                    </p:animEffect>
                                  </p:childTnLst>
                                </p:cTn>
                              </p:par>
                              <p:par>
                                <p:cTn id="8" presetID="10" presetClass="entr" presetSubtype="0" fill="hold" nodeType="withEffect">
                                  <p:stCondLst>
                                    <p:cond delay="0"/>
                                  </p:stCondLst>
                                  <p:childTnLst>
                                    <p:set>
                                      <p:cBhvr>
                                        <p:cTn id="9" dur="1" fill="hold">
                                          <p:stCondLst>
                                            <p:cond delay="0"/>
                                          </p:stCondLst>
                                        </p:cTn>
                                        <p:tgtEl>
                                          <p:spTgt spid="135"/>
                                        </p:tgtEl>
                                        <p:attrNameLst>
                                          <p:attrName>style.visibility</p:attrName>
                                        </p:attrNameLst>
                                      </p:cBhvr>
                                      <p:to>
                                        <p:strVal val="visible"/>
                                      </p:to>
                                    </p:set>
                                    <p:animEffect transition="in" filter="fade">
                                      <p:cBhvr>
                                        <p:cTn id="10" dur="500"/>
                                        <p:tgtEl>
                                          <p:spTgt spid="135"/>
                                        </p:tgtEl>
                                      </p:cBhvr>
                                    </p:animEffect>
                                  </p:childTnLst>
                                </p:cTn>
                              </p:par>
                              <p:par>
                                <p:cTn id="11" presetID="10" presetClass="entr" presetSubtype="0" fill="hold" nodeType="withEffect">
                                  <p:stCondLst>
                                    <p:cond delay="0"/>
                                  </p:stCondLst>
                                  <p:childTnLst>
                                    <p:set>
                                      <p:cBhvr>
                                        <p:cTn id="12" dur="1" fill="hold">
                                          <p:stCondLst>
                                            <p:cond delay="0"/>
                                          </p:stCondLst>
                                        </p:cTn>
                                        <p:tgtEl>
                                          <p:spTgt spid="136"/>
                                        </p:tgtEl>
                                        <p:attrNameLst>
                                          <p:attrName>style.visibility</p:attrName>
                                        </p:attrNameLst>
                                      </p:cBhvr>
                                      <p:to>
                                        <p:strVal val="visible"/>
                                      </p:to>
                                    </p:set>
                                    <p:animEffect transition="in" filter="fade">
                                      <p:cBhvr>
                                        <p:cTn id="13" dur="500"/>
                                        <p:tgtEl>
                                          <p:spTgt spid="13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33"/>
                                        </p:tgtEl>
                                        <p:attrNameLst>
                                          <p:attrName>style.visibility</p:attrName>
                                        </p:attrNameLst>
                                      </p:cBhvr>
                                      <p:to>
                                        <p:strVal val="visible"/>
                                      </p:to>
                                    </p:set>
                                    <p:animEffect transition="in" filter="fade">
                                      <p:cBhvr>
                                        <p:cTn id="18" dur="500"/>
                                        <p:tgtEl>
                                          <p:spTgt spid="133"/>
                                        </p:tgtEl>
                                      </p:cBhvr>
                                    </p:animEffect>
                                  </p:childTnLst>
                                </p:cTn>
                              </p:par>
                              <p:par>
                                <p:cTn id="19" presetID="10" presetClass="entr" presetSubtype="0" fill="hold" nodeType="withEffect">
                                  <p:stCondLst>
                                    <p:cond delay="0"/>
                                  </p:stCondLst>
                                  <p:childTnLst>
                                    <p:set>
                                      <p:cBhvr>
                                        <p:cTn id="20" dur="1" fill="hold">
                                          <p:stCondLst>
                                            <p:cond delay="0"/>
                                          </p:stCondLst>
                                        </p:cTn>
                                        <p:tgtEl>
                                          <p:spTgt spid="137"/>
                                        </p:tgtEl>
                                        <p:attrNameLst>
                                          <p:attrName>style.visibility</p:attrName>
                                        </p:attrNameLst>
                                      </p:cBhvr>
                                      <p:to>
                                        <p:strVal val="visible"/>
                                      </p:to>
                                    </p:set>
                                    <p:animEffect transition="in" filter="fade">
                                      <p:cBhvr>
                                        <p:cTn id="21" dur="500"/>
                                        <p:tgtEl>
                                          <p:spTgt spid="13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38"/>
                                        </p:tgtEl>
                                        <p:attrNameLst>
                                          <p:attrName>style.visibility</p:attrName>
                                        </p:attrNameLst>
                                      </p:cBhvr>
                                      <p:to>
                                        <p:strVal val="visible"/>
                                      </p:to>
                                    </p:set>
                                    <p:animEffect transition="in" filter="fade">
                                      <p:cBhvr>
                                        <p:cTn id="26"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142"/>
        <p:cNvGrpSpPr/>
        <p:nvPr/>
      </p:nvGrpSpPr>
      <p:grpSpPr>
        <a:xfrm>
          <a:off x="0" y="0"/>
          <a:ext cx="0" cy="0"/>
          <a:chOff x="0" y="0"/>
          <a:chExt cx="0" cy="0"/>
        </a:xfrm>
      </p:grpSpPr>
      <p:sp>
        <p:nvSpPr>
          <p:cNvPr id="143" name="Shape 143"/>
          <p:cNvSpPr txBox="1">
            <a:spLocks noGrp="1"/>
          </p:cNvSpPr>
          <p:nvPr>
            <p:ph type="title" idx="4294967295"/>
          </p:nvPr>
        </p:nvSpPr>
        <p:spPr>
          <a:xfrm>
            <a:off x="450601" y="356212"/>
            <a:ext cx="10887900" cy="1311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dirty="0">
                <a:solidFill>
                  <a:srgbClr val="1C4587"/>
                </a:solidFill>
                <a:latin typeface="Open Sans"/>
                <a:ea typeface="Open Sans"/>
                <a:cs typeface="Open Sans"/>
                <a:sym typeface="Open Sans"/>
              </a:rPr>
              <a:t>3. </a:t>
            </a:r>
            <a:r>
              <a:rPr lang="en-US" sz="4400" b="1" dirty="0">
                <a:solidFill>
                  <a:srgbClr val="1C4587"/>
                </a:solidFill>
                <a:latin typeface="Open Sans"/>
                <a:ea typeface="Open Sans"/>
                <a:cs typeface="Open Sans"/>
                <a:sym typeface="Open Sans"/>
              </a:rPr>
              <a:t>v</a:t>
            </a:r>
            <a:r>
              <a:rPr lang="en-US" sz="4400" b="1" i="0" u="none" strike="noStrike" cap="none" dirty="0">
                <a:solidFill>
                  <a:srgbClr val="1C4587"/>
                </a:solidFill>
                <a:latin typeface="Open Sans"/>
                <a:ea typeface="Open Sans"/>
                <a:cs typeface="Open Sans"/>
                <a:sym typeface="Open Sans"/>
              </a:rPr>
              <a:t>erb patterns with </a:t>
            </a:r>
            <a:r>
              <a:rPr lang="en-US" sz="4400" b="1" i="1" u="none" strike="noStrike" cap="none" dirty="0">
                <a:solidFill>
                  <a:srgbClr val="1C4587"/>
                </a:solidFill>
                <a:latin typeface="Open Sans"/>
                <a:ea typeface="Open Sans"/>
                <a:cs typeface="Open Sans"/>
                <a:sym typeface="Open Sans"/>
              </a:rPr>
              <a:t>would rather, had better </a:t>
            </a:r>
            <a:r>
              <a:rPr lang="en-US" sz="4400" b="1" i="0" u="none" strike="noStrike" cap="none" dirty="0">
                <a:solidFill>
                  <a:srgbClr val="1C4587"/>
                </a:solidFill>
                <a:latin typeface="Open Sans"/>
                <a:ea typeface="Open Sans"/>
                <a:cs typeface="Open Sans"/>
                <a:sym typeface="Open Sans"/>
              </a:rPr>
              <a:t>and </a:t>
            </a:r>
            <a:r>
              <a:rPr lang="en-US" sz="4400" b="1" i="1" u="none" strike="noStrike" cap="none" dirty="0">
                <a:solidFill>
                  <a:srgbClr val="1C4587"/>
                </a:solidFill>
                <a:latin typeface="Open Sans"/>
                <a:ea typeface="Open Sans"/>
                <a:cs typeface="Open Sans"/>
                <a:sym typeface="Open Sans"/>
              </a:rPr>
              <a:t>it’s time</a:t>
            </a:r>
            <a:endParaRPr sz="4400" b="0" i="0" u="none" strike="noStrike" cap="none" dirty="0">
              <a:solidFill>
                <a:srgbClr val="1C4587"/>
              </a:solidFill>
              <a:latin typeface="Open Sans"/>
              <a:ea typeface="Open Sans"/>
              <a:cs typeface="Open Sans"/>
              <a:sym typeface="Open Sans"/>
            </a:endParaRPr>
          </a:p>
        </p:txBody>
      </p:sp>
      <p:pic>
        <p:nvPicPr>
          <p:cNvPr id="145" name="Shape 145"/>
          <p:cNvPicPr preferRelativeResize="0"/>
          <p:nvPr/>
        </p:nvPicPr>
        <p:blipFill rotWithShape="1">
          <a:blip r:embed="rId3">
            <a:alphaModFix/>
          </a:blip>
          <a:srcRect/>
          <a:stretch/>
        </p:blipFill>
        <p:spPr>
          <a:xfrm>
            <a:off x="723825" y="1690115"/>
            <a:ext cx="1695500" cy="1695466"/>
          </a:xfrm>
          <a:prstGeom prst="rect">
            <a:avLst/>
          </a:prstGeom>
          <a:noFill/>
          <a:ln>
            <a:noFill/>
          </a:ln>
        </p:spPr>
      </p:pic>
      <p:sp>
        <p:nvSpPr>
          <p:cNvPr id="146" name="Shape 146"/>
          <p:cNvSpPr/>
          <p:nvPr/>
        </p:nvSpPr>
        <p:spPr>
          <a:xfrm>
            <a:off x="2755675" y="1868016"/>
            <a:ext cx="2316900" cy="1382400"/>
          </a:xfrm>
          <a:prstGeom prst="wedgeRoundRectCallout">
            <a:avLst>
              <a:gd name="adj1" fmla="val -61409"/>
              <a:gd name="adj2" fmla="val 2"/>
              <a:gd name="adj3" fmla="val 16667"/>
            </a:avLst>
          </a:prstGeom>
          <a:solidFill>
            <a:srgbClr val="37B39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b="0" i="0" u="none" strike="noStrike" cap="none">
                <a:solidFill>
                  <a:schemeClr val="lt1"/>
                </a:solidFill>
                <a:latin typeface="Open Sans"/>
                <a:ea typeface="Open Sans"/>
                <a:cs typeface="Open Sans"/>
                <a:sym typeface="Open Sans"/>
              </a:rPr>
              <a:t>What do you want to watch at the cinema?</a:t>
            </a:r>
            <a:endParaRPr sz="1600" b="0" i="0" u="none" strike="noStrike" cap="none">
              <a:solidFill>
                <a:schemeClr val="lt1"/>
              </a:solidFill>
              <a:latin typeface="Open Sans"/>
              <a:ea typeface="Open Sans"/>
              <a:cs typeface="Open Sans"/>
              <a:sym typeface="Open Sans"/>
            </a:endParaRPr>
          </a:p>
        </p:txBody>
      </p:sp>
      <p:pic>
        <p:nvPicPr>
          <p:cNvPr id="147" name="Shape 147"/>
          <p:cNvPicPr preferRelativeResize="0"/>
          <p:nvPr/>
        </p:nvPicPr>
        <p:blipFill rotWithShape="1">
          <a:blip r:embed="rId4">
            <a:alphaModFix/>
          </a:blip>
          <a:srcRect/>
          <a:stretch/>
        </p:blipFill>
        <p:spPr>
          <a:xfrm>
            <a:off x="9462450" y="1690103"/>
            <a:ext cx="1695508" cy="1695475"/>
          </a:xfrm>
          <a:prstGeom prst="rect">
            <a:avLst/>
          </a:prstGeom>
          <a:noFill/>
          <a:ln>
            <a:noFill/>
          </a:ln>
        </p:spPr>
      </p:pic>
      <p:sp>
        <p:nvSpPr>
          <p:cNvPr id="148" name="Shape 148"/>
          <p:cNvSpPr/>
          <p:nvPr/>
        </p:nvSpPr>
        <p:spPr>
          <a:xfrm>
            <a:off x="5282100" y="1846638"/>
            <a:ext cx="3737700" cy="1382400"/>
          </a:xfrm>
          <a:prstGeom prst="wedgeRoundRectCallout">
            <a:avLst>
              <a:gd name="adj1" fmla="val 60029"/>
              <a:gd name="adj2" fmla="val 5245"/>
              <a:gd name="adj3" fmla="val 16667"/>
            </a:avLst>
          </a:prstGeom>
          <a:solidFill>
            <a:srgbClr val="A27DB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b="1" i="0" u="none" strike="noStrike" cap="none" dirty="0">
                <a:solidFill>
                  <a:schemeClr val="lt1"/>
                </a:solidFill>
                <a:latin typeface="Open Sans"/>
                <a:ea typeface="Open Sans"/>
                <a:cs typeface="Open Sans"/>
                <a:sym typeface="Open Sans"/>
              </a:rPr>
              <a:t>I’d rather watch </a:t>
            </a:r>
            <a:r>
              <a:rPr lang="en-US" sz="1600" b="0" i="0" u="none" strike="noStrike" cap="none" dirty="0">
                <a:solidFill>
                  <a:schemeClr val="lt1"/>
                </a:solidFill>
                <a:latin typeface="Open Sans"/>
                <a:ea typeface="Open Sans"/>
                <a:cs typeface="Open Sans"/>
                <a:sym typeface="Open Sans"/>
              </a:rPr>
              <a:t>the comedy than the horror film. </a:t>
            </a:r>
            <a:r>
              <a:rPr lang="en-US" sz="1600" b="1" i="0" u="none" strike="noStrike" cap="none" dirty="0">
                <a:solidFill>
                  <a:schemeClr val="lt1"/>
                </a:solidFill>
                <a:latin typeface="Open Sans"/>
                <a:ea typeface="Open Sans"/>
                <a:cs typeface="Open Sans"/>
                <a:sym typeface="Open Sans"/>
              </a:rPr>
              <a:t>We had better call </a:t>
            </a:r>
            <a:r>
              <a:rPr lang="en-US" sz="1600" b="0" i="0" u="none" strike="noStrike" cap="none" dirty="0">
                <a:solidFill>
                  <a:schemeClr val="lt1"/>
                </a:solidFill>
                <a:latin typeface="Open Sans"/>
                <a:ea typeface="Open Sans"/>
                <a:cs typeface="Open Sans"/>
                <a:sym typeface="Open Sans"/>
              </a:rPr>
              <a:t>Jimmy to make sure he’s ready because </a:t>
            </a:r>
            <a:r>
              <a:rPr lang="en-US" sz="1600" b="1" i="0" u="none" strike="noStrike" cap="none" dirty="0">
                <a:solidFill>
                  <a:schemeClr val="lt1"/>
                </a:solidFill>
                <a:latin typeface="Open Sans"/>
                <a:ea typeface="Open Sans"/>
                <a:cs typeface="Open Sans"/>
                <a:sym typeface="Open Sans"/>
              </a:rPr>
              <a:t>it’s </a:t>
            </a:r>
            <a:r>
              <a:rPr lang="en-US" sz="1600" b="0" i="0" u="none" strike="noStrike" cap="none" dirty="0">
                <a:solidFill>
                  <a:schemeClr val="lt1"/>
                </a:solidFill>
                <a:latin typeface="Open Sans"/>
                <a:ea typeface="Open Sans"/>
                <a:cs typeface="Open Sans"/>
                <a:sym typeface="Open Sans"/>
              </a:rPr>
              <a:t>nearly</a:t>
            </a:r>
            <a:r>
              <a:rPr lang="en-US" sz="1600" b="1" i="0" u="none" strike="noStrike" cap="none" dirty="0">
                <a:solidFill>
                  <a:schemeClr val="lt1"/>
                </a:solidFill>
                <a:latin typeface="Open Sans"/>
                <a:ea typeface="Open Sans"/>
                <a:cs typeface="Open Sans"/>
                <a:sym typeface="Open Sans"/>
              </a:rPr>
              <a:t> time to go</a:t>
            </a:r>
            <a:r>
              <a:rPr lang="en-US" sz="1600" b="0" i="0" u="none" strike="noStrike" cap="none" dirty="0">
                <a:solidFill>
                  <a:schemeClr val="lt1"/>
                </a:solidFill>
                <a:latin typeface="Open Sans"/>
                <a:ea typeface="Open Sans"/>
                <a:cs typeface="Open Sans"/>
                <a:sym typeface="Open Sans"/>
              </a:rPr>
              <a:t>! </a:t>
            </a:r>
            <a:endParaRPr sz="1600" b="0" i="0" u="none" strike="noStrike" cap="none" dirty="0">
              <a:solidFill>
                <a:schemeClr val="lt1"/>
              </a:solidFill>
              <a:latin typeface="Open Sans"/>
              <a:ea typeface="Open Sans"/>
              <a:cs typeface="Open Sans"/>
              <a:sym typeface="Open Sans"/>
            </a:endParaRPr>
          </a:p>
        </p:txBody>
      </p:sp>
      <p:pic>
        <p:nvPicPr>
          <p:cNvPr id="149" name="Shape 149"/>
          <p:cNvPicPr preferRelativeResize="0"/>
          <p:nvPr/>
        </p:nvPicPr>
        <p:blipFill rotWithShape="1">
          <a:blip r:embed="rId5">
            <a:alphaModFix/>
          </a:blip>
          <a:srcRect/>
          <a:stretch/>
        </p:blipFill>
        <p:spPr>
          <a:xfrm>
            <a:off x="5423327" y="3281315"/>
            <a:ext cx="1345351" cy="1345351"/>
          </a:xfrm>
          <a:prstGeom prst="rect">
            <a:avLst/>
          </a:prstGeom>
          <a:noFill/>
          <a:ln>
            <a:noFill/>
          </a:ln>
        </p:spPr>
      </p:pic>
      <p:sp>
        <p:nvSpPr>
          <p:cNvPr id="150" name="Shape 150"/>
          <p:cNvSpPr/>
          <p:nvPr/>
        </p:nvSpPr>
        <p:spPr>
          <a:xfrm>
            <a:off x="1441575" y="3434625"/>
            <a:ext cx="2316900" cy="1244400"/>
          </a:xfrm>
          <a:prstGeom prst="wedgeRoundRectCallout">
            <a:avLst>
              <a:gd name="adj1" fmla="val 118870"/>
              <a:gd name="adj2" fmla="val -1678"/>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dirty="0">
                <a:solidFill>
                  <a:schemeClr val="lt1"/>
                </a:solidFill>
                <a:latin typeface="Open Sans"/>
                <a:ea typeface="Open Sans"/>
                <a:cs typeface="Open Sans"/>
                <a:sym typeface="Open Sans"/>
              </a:rPr>
              <a:t>Look at the three phrases in bold. Which one do we use to express a preference?</a:t>
            </a:r>
            <a:endParaRPr b="0" i="0" u="none" strike="noStrike" cap="none" dirty="0">
              <a:solidFill>
                <a:schemeClr val="lt1"/>
              </a:solidFill>
              <a:latin typeface="Open Sans"/>
              <a:ea typeface="Open Sans"/>
              <a:cs typeface="Open Sans"/>
              <a:sym typeface="Open Sans"/>
            </a:endParaRPr>
          </a:p>
        </p:txBody>
      </p:sp>
      <p:sp>
        <p:nvSpPr>
          <p:cNvPr id="151" name="Shape 151"/>
          <p:cNvSpPr/>
          <p:nvPr/>
        </p:nvSpPr>
        <p:spPr>
          <a:xfrm>
            <a:off x="163076" y="4762927"/>
            <a:ext cx="1485600" cy="722700"/>
          </a:xfrm>
          <a:prstGeom prst="cloudCallout">
            <a:avLst>
              <a:gd name="adj1" fmla="val 64754"/>
              <a:gd name="adj2" fmla="val -44254"/>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C000"/>
              </a:buClr>
              <a:buSzPts val="400"/>
              <a:buFont typeface="Open Sans"/>
              <a:buNone/>
            </a:pPr>
            <a:r>
              <a:rPr lang="en-US" i="1" u="none" strike="noStrike" cap="none">
                <a:solidFill>
                  <a:srgbClr val="F49C4E"/>
                </a:solidFill>
                <a:latin typeface="Open Sans"/>
                <a:ea typeface="Open Sans"/>
                <a:cs typeface="Open Sans"/>
                <a:sym typeface="Open Sans"/>
              </a:rPr>
              <a:t>I’d rather watch…</a:t>
            </a:r>
            <a:endParaRPr i="1" u="none" strike="noStrike" cap="none">
              <a:solidFill>
                <a:srgbClr val="F49C4E"/>
              </a:solidFill>
              <a:latin typeface="Open Sans"/>
              <a:ea typeface="Open Sans"/>
              <a:cs typeface="Open Sans"/>
              <a:sym typeface="Open Sans"/>
            </a:endParaRPr>
          </a:p>
        </p:txBody>
      </p:sp>
      <p:sp>
        <p:nvSpPr>
          <p:cNvPr id="152" name="Shape 152"/>
          <p:cNvSpPr/>
          <p:nvPr/>
        </p:nvSpPr>
        <p:spPr>
          <a:xfrm>
            <a:off x="2931013" y="4928150"/>
            <a:ext cx="2565000" cy="1382400"/>
          </a:xfrm>
          <a:prstGeom prst="wedgeRoundRectCallout">
            <a:avLst>
              <a:gd name="adj1" fmla="val 48229"/>
              <a:gd name="adj2" fmla="val -73253"/>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dirty="0">
                <a:solidFill>
                  <a:schemeClr val="lt1"/>
                </a:solidFill>
                <a:latin typeface="Open Sans"/>
                <a:ea typeface="Open Sans"/>
                <a:cs typeface="Open Sans"/>
                <a:sym typeface="Open Sans"/>
              </a:rPr>
              <a:t>Look at the three phrases in bold. Which one do we use to give advice or talk about a personal obligation?</a:t>
            </a:r>
            <a:endParaRPr b="0" i="0" u="none" strike="noStrike" cap="none" dirty="0">
              <a:solidFill>
                <a:schemeClr val="lt1"/>
              </a:solidFill>
              <a:latin typeface="Open Sans"/>
              <a:ea typeface="Open Sans"/>
              <a:cs typeface="Open Sans"/>
              <a:sym typeface="Open Sans"/>
            </a:endParaRPr>
          </a:p>
        </p:txBody>
      </p:sp>
      <p:sp>
        <p:nvSpPr>
          <p:cNvPr id="153" name="Shape 153"/>
          <p:cNvSpPr/>
          <p:nvPr/>
        </p:nvSpPr>
        <p:spPr>
          <a:xfrm>
            <a:off x="876625" y="5485625"/>
            <a:ext cx="1761300" cy="932700"/>
          </a:xfrm>
          <a:prstGeom prst="cloudCallout">
            <a:avLst>
              <a:gd name="adj1" fmla="val 64310"/>
              <a:gd name="adj2" fmla="val -26705"/>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C000"/>
              </a:buClr>
              <a:buSzPts val="400"/>
              <a:buFont typeface="Open Sans"/>
              <a:buNone/>
            </a:pPr>
            <a:r>
              <a:rPr lang="en-US" i="1" u="none" strike="noStrike" cap="none">
                <a:solidFill>
                  <a:srgbClr val="F49C4E"/>
                </a:solidFill>
                <a:latin typeface="Open Sans"/>
                <a:ea typeface="Open Sans"/>
                <a:cs typeface="Open Sans"/>
                <a:sym typeface="Open Sans"/>
              </a:rPr>
              <a:t>We had better call…</a:t>
            </a:r>
            <a:endParaRPr i="1" u="none" strike="noStrike" cap="none">
              <a:solidFill>
                <a:srgbClr val="F49C4E"/>
              </a:solidFill>
              <a:latin typeface="Open Sans"/>
              <a:ea typeface="Open Sans"/>
              <a:cs typeface="Open Sans"/>
              <a:sym typeface="Open Sans"/>
            </a:endParaRPr>
          </a:p>
        </p:txBody>
      </p:sp>
      <p:sp>
        <p:nvSpPr>
          <p:cNvPr id="154" name="Shape 154"/>
          <p:cNvSpPr/>
          <p:nvPr/>
        </p:nvSpPr>
        <p:spPr>
          <a:xfrm>
            <a:off x="6809350" y="4928150"/>
            <a:ext cx="2518200" cy="1382400"/>
          </a:xfrm>
          <a:prstGeom prst="wedgeRoundRectCallout">
            <a:avLst>
              <a:gd name="adj1" fmla="val -62099"/>
              <a:gd name="adj2" fmla="val -71942"/>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dirty="0">
                <a:solidFill>
                  <a:schemeClr val="lt1"/>
                </a:solidFill>
                <a:latin typeface="Open Sans"/>
                <a:ea typeface="Open Sans"/>
                <a:cs typeface="Open Sans"/>
                <a:sym typeface="Open Sans"/>
              </a:rPr>
              <a:t>Look at the three phrases in bold. Which one do we use to talk about the appropriate time to do something?</a:t>
            </a:r>
            <a:endParaRPr b="0" i="0" u="none" strike="noStrike" cap="none" dirty="0">
              <a:solidFill>
                <a:schemeClr val="lt1"/>
              </a:solidFill>
              <a:latin typeface="Open Sans"/>
              <a:ea typeface="Open Sans"/>
              <a:cs typeface="Open Sans"/>
              <a:sym typeface="Open Sans"/>
            </a:endParaRPr>
          </a:p>
        </p:txBody>
      </p:sp>
      <p:sp>
        <p:nvSpPr>
          <p:cNvPr id="155" name="Shape 155"/>
          <p:cNvSpPr/>
          <p:nvPr/>
        </p:nvSpPr>
        <p:spPr>
          <a:xfrm>
            <a:off x="5554787" y="6026452"/>
            <a:ext cx="1195800" cy="763500"/>
          </a:xfrm>
          <a:prstGeom prst="cloudCallout">
            <a:avLst>
              <a:gd name="adj1" fmla="val 46861"/>
              <a:gd name="adj2" fmla="val -7220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C000"/>
              </a:buClr>
              <a:buSzPts val="400"/>
              <a:buFont typeface="Open Sans"/>
              <a:buNone/>
            </a:pPr>
            <a:r>
              <a:rPr lang="en-US" i="1" u="none" strike="noStrike" cap="none">
                <a:solidFill>
                  <a:srgbClr val="F49C4E"/>
                </a:solidFill>
                <a:latin typeface="Open Sans"/>
                <a:ea typeface="Open Sans"/>
                <a:cs typeface="Open Sans"/>
                <a:sym typeface="Open Sans"/>
              </a:rPr>
              <a:t>It’s time to go…</a:t>
            </a:r>
            <a:endParaRPr i="1" u="none" strike="noStrike" cap="none">
              <a:solidFill>
                <a:srgbClr val="F49C4E"/>
              </a:solidFill>
              <a:latin typeface="Open Sans"/>
              <a:ea typeface="Open Sans"/>
              <a:cs typeface="Open Sans"/>
              <a:sym typeface="Open Sans"/>
            </a:endParaRPr>
          </a:p>
        </p:txBody>
      </p:sp>
      <p:sp>
        <p:nvSpPr>
          <p:cNvPr id="156" name="Shape 156"/>
          <p:cNvSpPr/>
          <p:nvPr/>
        </p:nvSpPr>
        <p:spPr>
          <a:xfrm>
            <a:off x="8433525" y="3422650"/>
            <a:ext cx="2641500" cy="1311900"/>
          </a:xfrm>
          <a:prstGeom prst="wedgeRoundRectCallout">
            <a:avLst>
              <a:gd name="adj1" fmla="val -107930"/>
              <a:gd name="adj2" fmla="val -6704"/>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Look at the patterns which follow the three phrases. Do we use </a:t>
            </a:r>
            <a:r>
              <a:rPr lang="en-US" i="1">
                <a:solidFill>
                  <a:schemeClr val="lt1"/>
                </a:solidFill>
                <a:latin typeface="Open Sans"/>
                <a:ea typeface="Open Sans"/>
                <a:cs typeface="Open Sans"/>
                <a:sym typeface="Open Sans"/>
              </a:rPr>
              <a:t>–</a:t>
            </a:r>
            <a:r>
              <a:rPr lang="en-US" b="0" i="1" u="none" strike="noStrike" cap="none">
                <a:solidFill>
                  <a:schemeClr val="lt1"/>
                </a:solidFill>
                <a:latin typeface="Open Sans"/>
                <a:ea typeface="Open Sans"/>
                <a:cs typeface="Open Sans"/>
                <a:sym typeface="Open Sans"/>
              </a:rPr>
              <a:t>ing</a:t>
            </a:r>
            <a:r>
              <a:rPr lang="en-US" b="0" i="0" u="none" strike="noStrike" cap="none">
                <a:solidFill>
                  <a:schemeClr val="lt1"/>
                </a:solidFill>
                <a:latin typeface="Open Sans"/>
                <a:ea typeface="Open Sans"/>
                <a:cs typeface="Open Sans"/>
                <a:sym typeface="Open Sans"/>
              </a:rPr>
              <a:t>, </a:t>
            </a:r>
            <a:r>
              <a:rPr lang="en-US" b="0" i="1" u="none" strike="noStrike" cap="none">
                <a:solidFill>
                  <a:schemeClr val="lt1"/>
                </a:solidFill>
                <a:latin typeface="Open Sans"/>
                <a:ea typeface="Open Sans"/>
                <a:cs typeface="Open Sans"/>
                <a:sym typeface="Open Sans"/>
              </a:rPr>
              <a:t>to </a:t>
            </a:r>
            <a:r>
              <a:rPr lang="en-US" b="0" i="0" u="none" strike="noStrike" cap="none">
                <a:solidFill>
                  <a:schemeClr val="lt1"/>
                </a:solidFill>
                <a:latin typeface="Open Sans"/>
                <a:ea typeface="Open Sans"/>
                <a:cs typeface="Open Sans"/>
                <a:sym typeface="Open Sans"/>
              </a:rPr>
              <a:t>+ infinitive, or a bare infi</a:t>
            </a:r>
            <a:r>
              <a:rPr lang="en-US">
                <a:solidFill>
                  <a:schemeClr val="lt1"/>
                </a:solidFill>
                <a:latin typeface="Open Sans"/>
                <a:ea typeface="Open Sans"/>
                <a:cs typeface="Open Sans"/>
                <a:sym typeface="Open Sans"/>
              </a:rPr>
              <a:t>nit</a:t>
            </a:r>
            <a:r>
              <a:rPr lang="en-US" b="0" i="0" u="none" strike="noStrike" cap="none">
                <a:solidFill>
                  <a:schemeClr val="lt1"/>
                </a:solidFill>
                <a:latin typeface="Open Sans"/>
                <a:ea typeface="Open Sans"/>
                <a:cs typeface="Open Sans"/>
                <a:sym typeface="Open Sans"/>
              </a:rPr>
              <a:t>ive?</a:t>
            </a:r>
            <a:endParaRPr b="0" i="0" u="none" strike="noStrike" cap="none">
              <a:solidFill>
                <a:schemeClr val="lt1"/>
              </a:solidFill>
              <a:latin typeface="Open Sans"/>
              <a:ea typeface="Open Sans"/>
              <a:cs typeface="Open Sans"/>
              <a:sym typeface="Open Sans"/>
            </a:endParaRPr>
          </a:p>
        </p:txBody>
      </p:sp>
      <p:sp>
        <p:nvSpPr>
          <p:cNvPr id="157" name="Shape 157"/>
          <p:cNvSpPr/>
          <p:nvPr/>
        </p:nvSpPr>
        <p:spPr>
          <a:xfrm>
            <a:off x="9462450" y="4989650"/>
            <a:ext cx="2641500" cy="1650900"/>
          </a:xfrm>
          <a:prstGeom prst="cloudCallout">
            <a:avLst>
              <a:gd name="adj1" fmla="val -35076"/>
              <a:gd name="adj2" fmla="val -58380"/>
            </a:avLst>
          </a:prstGeom>
          <a:solidFill>
            <a:schemeClr val="lt1"/>
          </a:solidFill>
          <a:ln>
            <a:noFill/>
          </a:ln>
        </p:spPr>
        <p:txBody>
          <a:bodyPr spcFirstLastPara="1" wrap="square" lIns="91425" tIns="45700" rIns="91425" bIns="45700" anchor="ctr" anchorCtr="0">
            <a:noAutofit/>
          </a:bodyPr>
          <a:lstStyle/>
          <a:p>
            <a:pPr marL="457200" marR="0" lvl="0" indent="-317500" algn="ctr" rtl="0">
              <a:lnSpc>
                <a:spcPct val="100000"/>
              </a:lnSpc>
              <a:spcBef>
                <a:spcPts val="0"/>
              </a:spcBef>
              <a:spcAft>
                <a:spcPts val="0"/>
              </a:spcAft>
              <a:buClr>
                <a:srgbClr val="F49C4E"/>
              </a:buClr>
              <a:buSzPts val="1400"/>
              <a:buFont typeface="Open Sans"/>
              <a:buAutoNum type="arabicPeriod"/>
            </a:pPr>
            <a:r>
              <a:rPr lang="en-US" b="1" i="1" u="none" strike="noStrike" cap="none" dirty="0">
                <a:solidFill>
                  <a:srgbClr val="F49C4E"/>
                </a:solidFill>
                <a:latin typeface="Open Sans"/>
                <a:ea typeface="Open Sans"/>
                <a:cs typeface="Open Sans"/>
                <a:sym typeface="Open Sans"/>
              </a:rPr>
              <a:t>would rather/had better </a:t>
            </a:r>
            <a:r>
              <a:rPr lang="en-US" b="0" i="1" u="none" strike="noStrike" cap="none" dirty="0">
                <a:solidFill>
                  <a:srgbClr val="F49C4E"/>
                </a:solidFill>
                <a:latin typeface="Open Sans"/>
                <a:ea typeface="Open Sans"/>
                <a:cs typeface="Open Sans"/>
                <a:sym typeface="Open Sans"/>
              </a:rPr>
              <a:t>+ bare infinitive</a:t>
            </a:r>
            <a:endParaRPr dirty="0">
              <a:solidFill>
                <a:srgbClr val="F49C4E"/>
              </a:solidFill>
            </a:endParaRPr>
          </a:p>
          <a:p>
            <a:pPr marL="457200" marR="0" lvl="0" indent="-317500" algn="ctr" rtl="0">
              <a:lnSpc>
                <a:spcPct val="100000"/>
              </a:lnSpc>
              <a:spcBef>
                <a:spcPts val="0"/>
              </a:spcBef>
              <a:spcAft>
                <a:spcPts val="0"/>
              </a:spcAft>
              <a:buClr>
                <a:srgbClr val="F49C4E"/>
              </a:buClr>
              <a:buSzPts val="1400"/>
              <a:buFont typeface="Open Sans"/>
              <a:buAutoNum type="arabicPeriod"/>
            </a:pPr>
            <a:r>
              <a:rPr lang="en-US" b="1" i="1" u="none" strike="noStrike" cap="none" dirty="0">
                <a:solidFill>
                  <a:srgbClr val="F49C4E"/>
                </a:solidFill>
                <a:latin typeface="Open Sans"/>
                <a:ea typeface="Open Sans"/>
                <a:cs typeface="Open Sans"/>
                <a:sym typeface="Open Sans"/>
              </a:rPr>
              <a:t>It’s time + </a:t>
            </a:r>
            <a:r>
              <a:rPr lang="en-US" b="0" i="1" u="none" strike="noStrike" cap="none" dirty="0">
                <a:solidFill>
                  <a:srgbClr val="F49C4E"/>
                </a:solidFill>
                <a:latin typeface="Open Sans"/>
                <a:ea typeface="Open Sans"/>
                <a:cs typeface="Open Sans"/>
                <a:sym typeface="Open Sans"/>
              </a:rPr>
              <a:t>to + infinitive</a:t>
            </a:r>
            <a:endParaRPr b="0" i="1" u="none" strike="noStrike" cap="none" dirty="0">
              <a:solidFill>
                <a:srgbClr val="F49C4E"/>
              </a:solidFill>
              <a:latin typeface="Open Sans"/>
              <a:ea typeface="Open Sans"/>
              <a:cs typeface="Open Sans"/>
              <a:sym typeface="Open Sans"/>
            </a:endParaRPr>
          </a:p>
        </p:txBody>
      </p:sp>
      <p:sp>
        <p:nvSpPr>
          <p:cNvPr id="17" name="Google Shape;65;p15">
            <a:extLst>
              <a:ext uri="{FF2B5EF4-FFF2-40B4-BE49-F238E27FC236}">
                <a16:creationId xmlns:a16="http://schemas.microsoft.com/office/drawing/2014/main" id="{15D6BED6-4D7F-4D46-91DD-812B0C8A7730}"/>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fade">
                                      <p:cBhvr>
                                        <p:cTn id="7" dur="1000"/>
                                        <p:tgtEl>
                                          <p:spTgt spid="145"/>
                                        </p:tgtEl>
                                      </p:cBhvr>
                                    </p:animEffect>
                                  </p:childTnLst>
                                </p:cTn>
                              </p:par>
                              <p:par>
                                <p:cTn id="8" presetID="10" presetClass="entr" presetSubtype="0" fill="hold" nodeType="withEffect">
                                  <p:stCondLst>
                                    <p:cond delay="0"/>
                                  </p:stCondLst>
                                  <p:childTnLst>
                                    <p:set>
                                      <p:cBhvr>
                                        <p:cTn id="9" dur="1" fill="hold">
                                          <p:stCondLst>
                                            <p:cond delay="0"/>
                                          </p:stCondLst>
                                        </p:cTn>
                                        <p:tgtEl>
                                          <p:spTgt spid="146"/>
                                        </p:tgtEl>
                                        <p:attrNameLst>
                                          <p:attrName>style.visibility</p:attrName>
                                        </p:attrNameLst>
                                      </p:cBhvr>
                                      <p:to>
                                        <p:strVal val="visible"/>
                                      </p:to>
                                    </p:set>
                                    <p:animEffect transition="in" filter="fade">
                                      <p:cBhvr>
                                        <p:cTn id="10" dur="1000"/>
                                        <p:tgtEl>
                                          <p:spTgt spid="14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8"/>
                                        </p:tgtEl>
                                        <p:attrNameLst>
                                          <p:attrName>style.visibility</p:attrName>
                                        </p:attrNameLst>
                                      </p:cBhvr>
                                      <p:to>
                                        <p:strVal val="visible"/>
                                      </p:to>
                                    </p:set>
                                    <p:animEffect transition="in" filter="fade">
                                      <p:cBhvr>
                                        <p:cTn id="15" dur="1000"/>
                                        <p:tgtEl>
                                          <p:spTgt spid="148"/>
                                        </p:tgtEl>
                                      </p:cBhvr>
                                    </p:animEffect>
                                  </p:childTnLst>
                                </p:cTn>
                              </p:par>
                              <p:par>
                                <p:cTn id="16" presetID="10" presetClass="entr" presetSubtype="0" fill="hold" nodeType="withEffect">
                                  <p:stCondLst>
                                    <p:cond delay="0"/>
                                  </p:stCondLst>
                                  <p:childTnLst>
                                    <p:set>
                                      <p:cBhvr>
                                        <p:cTn id="17" dur="1" fill="hold">
                                          <p:stCondLst>
                                            <p:cond delay="0"/>
                                          </p:stCondLst>
                                        </p:cTn>
                                        <p:tgtEl>
                                          <p:spTgt spid="147"/>
                                        </p:tgtEl>
                                        <p:attrNameLst>
                                          <p:attrName>style.visibility</p:attrName>
                                        </p:attrNameLst>
                                      </p:cBhvr>
                                      <p:to>
                                        <p:strVal val="visible"/>
                                      </p:to>
                                    </p:set>
                                    <p:animEffect transition="in" filter="fade">
                                      <p:cBhvr>
                                        <p:cTn id="18" dur="1000"/>
                                        <p:tgtEl>
                                          <p:spTgt spid="14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49"/>
                                        </p:tgtEl>
                                        <p:attrNameLst>
                                          <p:attrName>style.visibility</p:attrName>
                                        </p:attrNameLst>
                                      </p:cBhvr>
                                      <p:to>
                                        <p:strVal val="visible"/>
                                      </p:to>
                                    </p:set>
                                    <p:animEffect transition="in" filter="fade">
                                      <p:cBhvr>
                                        <p:cTn id="23" dur="500"/>
                                        <p:tgtEl>
                                          <p:spTgt spid="149"/>
                                        </p:tgtEl>
                                      </p:cBhvr>
                                    </p:animEffect>
                                  </p:childTnLst>
                                </p:cTn>
                              </p:par>
                              <p:par>
                                <p:cTn id="24" presetID="10" presetClass="entr" presetSubtype="0" fill="hold" nodeType="withEffect">
                                  <p:stCondLst>
                                    <p:cond delay="0"/>
                                  </p:stCondLst>
                                  <p:childTnLst>
                                    <p:set>
                                      <p:cBhvr>
                                        <p:cTn id="25" dur="1" fill="hold">
                                          <p:stCondLst>
                                            <p:cond delay="0"/>
                                          </p:stCondLst>
                                        </p:cTn>
                                        <p:tgtEl>
                                          <p:spTgt spid="150"/>
                                        </p:tgtEl>
                                        <p:attrNameLst>
                                          <p:attrName>style.visibility</p:attrName>
                                        </p:attrNameLst>
                                      </p:cBhvr>
                                      <p:to>
                                        <p:strVal val="visible"/>
                                      </p:to>
                                    </p:set>
                                    <p:animEffect transition="in" filter="fade">
                                      <p:cBhvr>
                                        <p:cTn id="26" dur="500"/>
                                        <p:tgtEl>
                                          <p:spTgt spid="15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51"/>
                                        </p:tgtEl>
                                        <p:attrNameLst>
                                          <p:attrName>style.visibility</p:attrName>
                                        </p:attrNameLst>
                                      </p:cBhvr>
                                      <p:to>
                                        <p:strVal val="visible"/>
                                      </p:to>
                                    </p:set>
                                    <p:animEffect transition="in" filter="fade">
                                      <p:cBhvr>
                                        <p:cTn id="31" dur="500"/>
                                        <p:tgtEl>
                                          <p:spTgt spid="15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52"/>
                                        </p:tgtEl>
                                        <p:attrNameLst>
                                          <p:attrName>style.visibility</p:attrName>
                                        </p:attrNameLst>
                                      </p:cBhvr>
                                      <p:to>
                                        <p:strVal val="visible"/>
                                      </p:to>
                                    </p:set>
                                    <p:animEffect transition="in" filter="fade">
                                      <p:cBhvr>
                                        <p:cTn id="36" dur="500"/>
                                        <p:tgtEl>
                                          <p:spTgt spid="15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53"/>
                                        </p:tgtEl>
                                        <p:attrNameLst>
                                          <p:attrName>style.visibility</p:attrName>
                                        </p:attrNameLst>
                                      </p:cBhvr>
                                      <p:to>
                                        <p:strVal val="visible"/>
                                      </p:to>
                                    </p:set>
                                    <p:animEffect transition="in" filter="fade">
                                      <p:cBhvr>
                                        <p:cTn id="41" dur="500"/>
                                        <p:tgtEl>
                                          <p:spTgt spid="15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54"/>
                                        </p:tgtEl>
                                        <p:attrNameLst>
                                          <p:attrName>style.visibility</p:attrName>
                                        </p:attrNameLst>
                                      </p:cBhvr>
                                      <p:to>
                                        <p:strVal val="visible"/>
                                      </p:to>
                                    </p:set>
                                    <p:animEffect transition="in" filter="fade">
                                      <p:cBhvr>
                                        <p:cTn id="46" dur="500"/>
                                        <p:tgtEl>
                                          <p:spTgt spid="15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55"/>
                                        </p:tgtEl>
                                        <p:attrNameLst>
                                          <p:attrName>style.visibility</p:attrName>
                                        </p:attrNameLst>
                                      </p:cBhvr>
                                      <p:to>
                                        <p:strVal val="visible"/>
                                      </p:to>
                                    </p:set>
                                    <p:animEffect transition="in" filter="fade">
                                      <p:cBhvr>
                                        <p:cTn id="51" dur="500"/>
                                        <p:tgtEl>
                                          <p:spTgt spid="15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56"/>
                                        </p:tgtEl>
                                        <p:attrNameLst>
                                          <p:attrName>style.visibility</p:attrName>
                                        </p:attrNameLst>
                                      </p:cBhvr>
                                      <p:to>
                                        <p:strVal val="visible"/>
                                      </p:to>
                                    </p:set>
                                    <p:animEffect transition="in" filter="fade">
                                      <p:cBhvr>
                                        <p:cTn id="56" dur="500"/>
                                        <p:tgtEl>
                                          <p:spTgt spid="156"/>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157"/>
                                        </p:tgtEl>
                                        <p:attrNameLst>
                                          <p:attrName>style.visibility</p:attrName>
                                        </p:attrNameLst>
                                      </p:cBhvr>
                                      <p:to>
                                        <p:strVal val="visible"/>
                                      </p:to>
                                    </p:set>
                                    <p:animEffect transition="in" filter="fade">
                                      <p:cBhvr>
                                        <p:cTn id="61"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idx="4294967295"/>
          </p:nvPr>
        </p:nvSpPr>
        <p:spPr>
          <a:xfrm>
            <a:off x="450626" y="329062"/>
            <a:ext cx="10887900" cy="1311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dirty="0">
                <a:solidFill>
                  <a:srgbClr val="1C4587"/>
                </a:solidFill>
                <a:latin typeface="Open Sans"/>
                <a:ea typeface="Open Sans"/>
                <a:cs typeface="Open Sans"/>
                <a:sym typeface="Open Sans"/>
              </a:rPr>
              <a:t>3. </a:t>
            </a:r>
            <a:r>
              <a:rPr lang="en-US" sz="4400" b="1" dirty="0">
                <a:solidFill>
                  <a:srgbClr val="1C4587"/>
                </a:solidFill>
                <a:latin typeface="Open Sans"/>
                <a:ea typeface="Open Sans"/>
                <a:cs typeface="Open Sans"/>
                <a:sym typeface="Open Sans"/>
              </a:rPr>
              <a:t>v</a:t>
            </a:r>
            <a:r>
              <a:rPr lang="en-US" sz="4400" b="1" i="0" u="none" strike="noStrike" cap="none" dirty="0">
                <a:solidFill>
                  <a:srgbClr val="1C4587"/>
                </a:solidFill>
                <a:latin typeface="Open Sans"/>
                <a:ea typeface="Open Sans"/>
                <a:cs typeface="Open Sans"/>
                <a:sym typeface="Open Sans"/>
              </a:rPr>
              <a:t>erb patterns with </a:t>
            </a:r>
            <a:r>
              <a:rPr lang="en-US" sz="4400" b="1" i="1" u="none" strike="noStrike" cap="none" dirty="0">
                <a:solidFill>
                  <a:srgbClr val="1C4587"/>
                </a:solidFill>
                <a:latin typeface="Open Sans"/>
                <a:ea typeface="Open Sans"/>
                <a:cs typeface="Open Sans"/>
                <a:sym typeface="Open Sans"/>
              </a:rPr>
              <a:t>would rather, had better </a:t>
            </a:r>
            <a:r>
              <a:rPr lang="en-US" sz="4400" b="1" i="0" u="none" strike="noStrike" cap="none" dirty="0">
                <a:solidFill>
                  <a:srgbClr val="1C4587"/>
                </a:solidFill>
                <a:latin typeface="Open Sans"/>
                <a:ea typeface="Open Sans"/>
                <a:cs typeface="Open Sans"/>
                <a:sym typeface="Open Sans"/>
              </a:rPr>
              <a:t>and </a:t>
            </a:r>
            <a:r>
              <a:rPr lang="en-US" sz="4400" b="1" i="1" u="none" strike="noStrike" cap="none" dirty="0">
                <a:solidFill>
                  <a:srgbClr val="1C4587"/>
                </a:solidFill>
                <a:latin typeface="Open Sans"/>
                <a:ea typeface="Open Sans"/>
                <a:cs typeface="Open Sans"/>
                <a:sym typeface="Open Sans"/>
              </a:rPr>
              <a:t>it’s time</a:t>
            </a:r>
            <a:endParaRPr sz="4400" b="0" i="0" u="none" strike="noStrike" cap="none" dirty="0">
              <a:solidFill>
                <a:srgbClr val="1C4587"/>
              </a:solidFill>
              <a:latin typeface="Open Sans"/>
              <a:ea typeface="Open Sans"/>
              <a:cs typeface="Open Sans"/>
              <a:sym typeface="Open Sans"/>
            </a:endParaRPr>
          </a:p>
        </p:txBody>
      </p:sp>
      <p:graphicFrame>
        <p:nvGraphicFramePr>
          <p:cNvPr id="164" name="Shape 164"/>
          <p:cNvGraphicFramePr/>
          <p:nvPr>
            <p:extLst>
              <p:ext uri="{D42A27DB-BD31-4B8C-83A1-F6EECF244321}">
                <p14:modId xmlns:p14="http://schemas.microsoft.com/office/powerpoint/2010/main" val="2705576989"/>
              </p:ext>
            </p:extLst>
          </p:nvPr>
        </p:nvGraphicFramePr>
        <p:xfrm>
          <a:off x="281772" y="1791449"/>
          <a:ext cx="11225625" cy="1585850"/>
        </p:xfrm>
        <a:graphic>
          <a:graphicData uri="http://schemas.openxmlformats.org/drawingml/2006/table">
            <a:tbl>
              <a:tblPr firstRow="1" bandRow="1">
                <a:noFill/>
                <a:tableStyleId>{5011B12C-0033-48BE-BF8D-BDF9AB0DFFE2}</a:tableStyleId>
              </a:tblPr>
              <a:tblGrid>
                <a:gridCol w="3741875">
                  <a:extLst>
                    <a:ext uri="{9D8B030D-6E8A-4147-A177-3AD203B41FA5}">
                      <a16:colId xmlns:a16="http://schemas.microsoft.com/office/drawing/2014/main" val="20000"/>
                    </a:ext>
                  </a:extLst>
                </a:gridCol>
                <a:gridCol w="3741875">
                  <a:extLst>
                    <a:ext uri="{9D8B030D-6E8A-4147-A177-3AD203B41FA5}">
                      <a16:colId xmlns:a16="http://schemas.microsoft.com/office/drawing/2014/main" val="20001"/>
                    </a:ext>
                  </a:extLst>
                </a:gridCol>
                <a:gridCol w="3741875">
                  <a:extLst>
                    <a:ext uri="{9D8B030D-6E8A-4147-A177-3AD203B41FA5}">
                      <a16:colId xmlns:a16="http://schemas.microsoft.com/office/drawing/2014/main" val="20002"/>
                    </a:ext>
                  </a:extLst>
                </a:gridCol>
              </a:tblGrid>
              <a:tr h="337525">
                <a:tc>
                  <a:txBody>
                    <a:bodyPr/>
                    <a:lstStyle/>
                    <a:p>
                      <a:pPr marL="0" marR="0" lvl="0" indent="0" algn="l" rtl="0">
                        <a:lnSpc>
                          <a:spcPct val="100000"/>
                        </a:lnSpc>
                        <a:spcBef>
                          <a:spcPts val="0"/>
                        </a:spcBef>
                        <a:spcAft>
                          <a:spcPts val="0"/>
                        </a:spcAft>
                        <a:buClr>
                          <a:srgbClr val="000000"/>
                        </a:buClr>
                        <a:buSzPts val="1600"/>
                        <a:buFont typeface="Open Sans"/>
                        <a:buNone/>
                      </a:pPr>
                      <a:r>
                        <a:rPr lang="en-US" sz="1500" i="1" u="none" strike="noStrike" cap="none" dirty="0">
                          <a:latin typeface="Open Sans"/>
                          <a:ea typeface="Open Sans"/>
                          <a:cs typeface="Open Sans"/>
                          <a:sym typeface="Open Sans"/>
                        </a:rPr>
                        <a:t>would rather </a:t>
                      </a:r>
                      <a:r>
                        <a:rPr lang="en-US" sz="1500" u="none" strike="noStrike" cap="none" dirty="0">
                          <a:latin typeface="Open Sans"/>
                          <a:ea typeface="Open Sans"/>
                          <a:cs typeface="Open Sans"/>
                          <a:sym typeface="Open Sans"/>
                        </a:rPr>
                        <a:t>+ bare infinitive (than)</a:t>
                      </a:r>
                      <a:endParaRPr sz="150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500" i="1" u="none" strike="noStrike" cap="none" dirty="0">
                          <a:latin typeface="Open Sans"/>
                          <a:ea typeface="Open Sans"/>
                          <a:cs typeface="Open Sans"/>
                          <a:sym typeface="Open Sans"/>
                        </a:rPr>
                        <a:t>had better </a:t>
                      </a:r>
                      <a:r>
                        <a:rPr lang="en-US" sz="1500" u="none" strike="noStrike" cap="none" dirty="0">
                          <a:latin typeface="Open Sans"/>
                          <a:ea typeface="Open Sans"/>
                          <a:cs typeface="Open Sans"/>
                          <a:sym typeface="Open Sans"/>
                        </a:rPr>
                        <a:t>+ bare infinitive </a:t>
                      </a:r>
                      <a:endParaRPr sz="150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500" i="1" u="none" strike="noStrike" cap="none" dirty="0">
                          <a:latin typeface="Open Sans"/>
                          <a:ea typeface="Open Sans"/>
                          <a:cs typeface="Open Sans"/>
                          <a:sym typeface="Open Sans"/>
                        </a:rPr>
                        <a:t>It’s time </a:t>
                      </a:r>
                      <a:r>
                        <a:rPr lang="en-US" sz="1500" u="none" strike="noStrike" cap="none" dirty="0">
                          <a:latin typeface="Open Sans"/>
                          <a:ea typeface="Open Sans"/>
                          <a:cs typeface="Open Sans"/>
                          <a:sym typeface="Open Sans"/>
                        </a:rPr>
                        <a:t>+ to + infinitive </a:t>
                      </a:r>
                      <a:endParaRPr sz="1500" u="none" strike="noStrike" cap="none" dirty="0">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1248325">
                <a:tc>
                  <a:txBody>
                    <a:bodyPr/>
                    <a:lstStyle/>
                    <a:p>
                      <a:pPr marL="0" marR="0" lvl="0" indent="0" algn="l" rtl="0">
                        <a:lnSpc>
                          <a:spcPct val="100000"/>
                        </a:lnSpc>
                        <a:spcBef>
                          <a:spcPts val="0"/>
                        </a:spcBef>
                        <a:spcAft>
                          <a:spcPts val="0"/>
                        </a:spcAft>
                        <a:buClr>
                          <a:srgbClr val="000000"/>
                        </a:buClr>
                        <a:buSzPts val="1600"/>
                        <a:buFont typeface="Open Sans"/>
                        <a:buNone/>
                      </a:pPr>
                      <a:r>
                        <a:rPr lang="en-US" sz="1500" u="none" strike="noStrike" cap="none">
                          <a:latin typeface="Open Sans"/>
                          <a:ea typeface="Open Sans"/>
                          <a:cs typeface="Open Sans"/>
                          <a:sym typeface="Open Sans"/>
                        </a:rPr>
                        <a:t>To express preferences.</a:t>
                      </a:r>
                      <a:endParaRPr sz="1500" u="none" strike="noStrike" cap="none">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600"/>
                        <a:buFont typeface="Arial"/>
                        <a:buNone/>
                      </a:pPr>
                      <a:endParaRPr sz="1500">
                        <a:solidFill>
                          <a:srgbClr val="00B0F0"/>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600"/>
                        <a:buFont typeface="Arial"/>
                        <a:buNone/>
                      </a:pPr>
                      <a:endParaRPr sz="1500">
                        <a:solidFill>
                          <a:srgbClr val="00B0F0"/>
                        </a:solidFill>
                        <a:latin typeface="Open Sans"/>
                        <a:ea typeface="Open Sans"/>
                        <a:cs typeface="Open Sans"/>
                        <a:sym typeface="Open Sans"/>
                      </a:endParaRPr>
                    </a:p>
                    <a:p>
                      <a:pPr marL="0" marR="0" lvl="0" indent="0" algn="l" rtl="0">
                        <a:lnSpc>
                          <a:spcPct val="100000"/>
                        </a:lnSpc>
                        <a:spcBef>
                          <a:spcPts val="0"/>
                        </a:spcBef>
                        <a:spcAft>
                          <a:spcPts val="0"/>
                        </a:spcAft>
                        <a:buClr>
                          <a:srgbClr val="C00000"/>
                        </a:buClr>
                        <a:buSzPts val="1600"/>
                        <a:buFont typeface="Arial"/>
                        <a:buNone/>
                      </a:pPr>
                      <a:r>
                        <a:rPr lang="en-US" sz="1500">
                          <a:solidFill>
                            <a:srgbClr val="C00000"/>
                          </a:solidFill>
                          <a:latin typeface="Arial"/>
                          <a:ea typeface="Arial"/>
                          <a:cs typeface="Arial"/>
                          <a:sym typeface="Arial"/>
                        </a:rPr>
                        <a:t>I’d rather watch the comedy than the horror film.</a:t>
                      </a:r>
                      <a:endParaRPr sz="1500">
                        <a:solidFill>
                          <a:srgbClr val="C00000"/>
                        </a:solidFill>
                        <a:latin typeface="Arial"/>
                        <a:ea typeface="Arial"/>
                        <a:cs typeface="Arial"/>
                        <a:sym typeface="Arial"/>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500" u="none" strike="noStrike" cap="none">
                          <a:latin typeface="Open Sans"/>
                          <a:ea typeface="Open Sans"/>
                          <a:cs typeface="Open Sans"/>
                          <a:sym typeface="Open Sans"/>
                        </a:rPr>
                        <a:t>To give advice and express personal obligation.</a:t>
                      </a:r>
                      <a:endParaRPr sz="1500" u="none" strike="noStrike" cap="none">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600"/>
                        <a:buFont typeface="Open Sans"/>
                        <a:buNone/>
                      </a:pPr>
                      <a:endParaRPr sz="1500">
                        <a:latin typeface="Open Sans"/>
                        <a:ea typeface="Open Sans"/>
                        <a:cs typeface="Open Sans"/>
                        <a:sym typeface="Open Sans"/>
                      </a:endParaRPr>
                    </a:p>
                    <a:p>
                      <a:pPr marL="0" marR="0" lvl="0" indent="0" algn="l" rtl="0">
                        <a:lnSpc>
                          <a:spcPct val="100000"/>
                        </a:lnSpc>
                        <a:spcBef>
                          <a:spcPts val="0"/>
                        </a:spcBef>
                        <a:spcAft>
                          <a:spcPts val="0"/>
                        </a:spcAft>
                        <a:buClr>
                          <a:srgbClr val="00B0F0"/>
                        </a:buClr>
                        <a:buSzPts val="1600"/>
                        <a:buFont typeface="Open Sans"/>
                        <a:buNone/>
                      </a:pPr>
                      <a:r>
                        <a:rPr lang="en-US" sz="1500">
                          <a:solidFill>
                            <a:srgbClr val="C00000"/>
                          </a:solidFill>
                          <a:latin typeface="Arial"/>
                          <a:ea typeface="Arial"/>
                          <a:cs typeface="Arial"/>
                          <a:sym typeface="Arial"/>
                        </a:rPr>
                        <a:t>We had better call Jimmy.</a:t>
                      </a:r>
                      <a:endParaRPr sz="1500" u="none" strike="noStrike" cap="none">
                        <a:solidFill>
                          <a:srgbClr val="00B0F0"/>
                        </a:solidFill>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500" u="none" strike="noStrike" cap="none" dirty="0">
                          <a:latin typeface="Open Sans"/>
                          <a:ea typeface="Open Sans"/>
                          <a:cs typeface="Open Sans"/>
                          <a:sym typeface="Open Sans"/>
                        </a:rPr>
                        <a:t>To talk about the </a:t>
                      </a:r>
                      <a:r>
                        <a:rPr lang="en-US" sz="1500" u="none" strike="noStrike" cap="none" dirty="0" err="1">
                          <a:latin typeface="Open Sans"/>
                          <a:ea typeface="Open Sans"/>
                          <a:cs typeface="Open Sans"/>
                          <a:sym typeface="Open Sans"/>
                        </a:rPr>
                        <a:t>favourable</a:t>
                      </a:r>
                      <a:r>
                        <a:rPr lang="en-US" sz="1500" u="none" strike="noStrike" cap="none" dirty="0">
                          <a:latin typeface="Open Sans"/>
                          <a:ea typeface="Open Sans"/>
                          <a:cs typeface="Open Sans"/>
                          <a:sym typeface="Open Sans"/>
                        </a:rPr>
                        <a:t> or appropriate time to do something.</a:t>
                      </a:r>
                      <a:endParaRPr sz="1500" u="none" strike="noStrike" cap="none" dirty="0">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600"/>
                        <a:buFont typeface="Open Sans"/>
                        <a:buNone/>
                      </a:pPr>
                      <a:endParaRPr sz="1500" dirty="0">
                        <a:latin typeface="Open Sans"/>
                        <a:ea typeface="Open Sans"/>
                        <a:cs typeface="Open Sans"/>
                        <a:sym typeface="Open Sans"/>
                      </a:endParaRPr>
                    </a:p>
                    <a:p>
                      <a:pPr marL="0" marR="0" lvl="0" indent="0" algn="l" rtl="0">
                        <a:lnSpc>
                          <a:spcPct val="100000"/>
                        </a:lnSpc>
                        <a:spcBef>
                          <a:spcPts val="0"/>
                        </a:spcBef>
                        <a:spcAft>
                          <a:spcPts val="0"/>
                        </a:spcAft>
                        <a:buClr>
                          <a:srgbClr val="00B0F0"/>
                        </a:buClr>
                        <a:buSzPts val="1600"/>
                        <a:buFont typeface="Open Sans"/>
                        <a:buNone/>
                      </a:pPr>
                      <a:r>
                        <a:rPr lang="en-US" sz="1500" dirty="0">
                          <a:solidFill>
                            <a:srgbClr val="C00000"/>
                          </a:solidFill>
                          <a:latin typeface="Arial"/>
                          <a:ea typeface="Arial"/>
                          <a:cs typeface="Arial"/>
                          <a:sym typeface="Arial"/>
                        </a:rPr>
                        <a:t>It’s (nearly) time to leave.</a:t>
                      </a:r>
                      <a:endParaRPr sz="1500" u="none" strike="noStrike" cap="none" dirty="0">
                        <a:solidFill>
                          <a:srgbClr val="00B0F0"/>
                        </a:solidFill>
                        <a:latin typeface="Open Sans"/>
                        <a:ea typeface="Open Sans"/>
                        <a:cs typeface="Open Sans"/>
                        <a:sym typeface="Open Sans"/>
                      </a:endParaRPr>
                    </a:p>
                  </a:txBody>
                  <a:tcPr marL="91450" marR="91450" marT="45725" marB="45725">
                    <a:solidFill>
                      <a:srgbClr val="CBE6F9">
                        <a:alpha val="49803"/>
                      </a:srgbClr>
                    </a:solidFill>
                  </a:tcPr>
                </a:tc>
                <a:extLst>
                  <a:ext uri="{0D108BD9-81ED-4DB2-BD59-A6C34878D82A}">
                    <a16:rowId xmlns:a16="http://schemas.microsoft.com/office/drawing/2014/main" val="10001"/>
                  </a:ext>
                </a:extLst>
              </a:tr>
            </a:tbl>
          </a:graphicData>
        </a:graphic>
      </p:graphicFrame>
      <p:pic>
        <p:nvPicPr>
          <p:cNvPr id="165" name="Shape 165"/>
          <p:cNvPicPr preferRelativeResize="0"/>
          <p:nvPr/>
        </p:nvPicPr>
        <p:blipFill rotWithShape="1">
          <a:blip r:embed="rId3">
            <a:alphaModFix/>
          </a:blip>
          <a:srcRect/>
          <a:stretch/>
        </p:blipFill>
        <p:spPr>
          <a:xfrm>
            <a:off x="5436211" y="3506375"/>
            <a:ext cx="1319576" cy="1319576"/>
          </a:xfrm>
          <a:prstGeom prst="rect">
            <a:avLst/>
          </a:prstGeom>
          <a:noFill/>
          <a:ln>
            <a:noFill/>
          </a:ln>
        </p:spPr>
      </p:pic>
      <p:sp>
        <p:nvSpPr>
          <p:cNvPr id="166" name="Shape 166"/>
          <p:cNvSpPr/>
          <p:nvPr/>
        </p:nvSpPr>
        <p:spPr>
          <a:xfrm>
            <a:off x="1019050" y="3434934"/>
            <a:ext cx="3523200" cy="826841"/>
          </a:xfrm>
          <a:prstGeom prst="wedgeRoundRectCallout">
            <a:avLst>
              <a:gd name="adj1" fmla="val 69701"/>
              <a:gd name="adj2" fmla="val 12040"/>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dirty="0">
                <a:solidFill>
                  <a:schemeClr val="lt1"/>
                </a:solidFill>
                <a:latin typeface="Open Sans"/>
                <a:ea typeface="Open Sans"/>
                <a:cs typeface="Open Sans"/>
                <a:sym typeface="Open Sans"/>
              </a:rPr>
              <a:t>We can also use </a:t>
            </a:r>
            <a:r>
              <a:rPr lang="en-US" b="1" i="1" u="none" strike="noStrike" cap="none" dirty="0">
                <a:solidFill>
                  <a:schemeClr val="lt1"/>
                </a:solidFill>
                <a:latin typeface="Open Sans"/>
                <a:ea typeface="Open Sans"/>
                <a:cs typeface="Open Sans"/>
                <a:sym typeface="Open Sans"/>
              </a:rPr>
              <a:t>would rather + </a:t>
            </a:r>
            <a:r>
              <a:rPr lang="en-US" b="1" i="0" u="none" strike="noStrike" cap="none" dirty="0">
                <a:solidFill>
                  <a:schemeClr val="lt1"/>
                </a:solidFill>
                <a:latin typeface="Open Sans"/>
                <a:ea typeface="Open Sans"/>
                <a:cs typeface="Open Sans"/>
                <a:sym typeface="Open Sans"/>
              </a:rPr>
              <a:t>person + past tense </a:t>
            </a:r>
            <a:r>
              <a:rPr lang="en-US" b="0" i="0" u="none" strike="noStrike" cap="none" dirty="0">
                <a:solidFill>
                  <a:schemeClr val="lt1"/>
                </a:solidFill>
                <a:latin typeface="Open Sans"/>
                <a:ea typeface="Open Sans"/>
                <a:cs typeface="Open Sans"/>
                <a:sym typeface="Open Sans"/>
              </a:rPr>
              <a:t>to talk about something you would prefer someone else to do. </a:t>
            </a:r>
            <a:endParaRPr b="0" i="0" u="none" strike="noStrike" cap="none" dirty="0">
              <a:solidFill>
                <a:schemeClr val="lt1"/>
              </a:solidFill>
              <a:latin typeface="Open Sans"/>
              <a:ea typeface="Open Sans"/>
              <a:cs typeface="Open Sans"/>
              <a:sym typeface="Open Sans"/>
            </a:endParaRPr>
          </a:p>
        </p:txBody>
      </p:sp>
      <p:graphicFrame>
        <p:nvGraphicFramePr>
          <p:cNvPr id="167" name="Shape 167"/>
          <p:cNvGraphicFramePr/>
          <p:nvPr>
            <p:extLst>
              <p:ext uri="{D42A27DB-BD31-4B8C-83A1-F6EECF244321}">
                <p14:modId xmlns:p14="http://schemas.microsoft.com/office/powerpoint/2010/main" val="2310319771"/>
              </p:ext>
            </p:extLst>
          </p:nvPr>
        </p:nvGraphicFramePr>
        <p:xfrm>
          <a:off x="281772" y="4503086"/>
          <a:ext cx="3741875" cy="1612800"/>
        </p:xfrm>
        <a:graphic>
          <a:graphicData uri="http://schemas.openxmlformats.org/drawingml/2006/table">
            <a:tbl>
              <a:tblPr firstRow="1" bandRow="1">
                <a:noFill/>
                <a:tableStyleId>{5011B12C-0033-48BE-BF8D-BDF9AB0DFFE2}</a:tableStyleId>
              </a:tblPr>
              <a:tblGrid>
                <a:gridCol w="3741875">
                  <a:extLst>
                    <a:ext uri="{9D8B030D-6E8A-4147-A177-3AD203B41FA5}">
                      <a16:colId xmlns:a16="http://schemas.microsoft.com/office/drawing/2014/main" val="20000"/>
                    </a:ext>
                  </a:extLst>
                </a:gridCol>
              </a:tblGrid>
              <a:tr h="378350">
                <a:tc>
                  <a:txBody>
                    <a:bodyPr/>
                    <a:lstStyle/>
                    <a:p>
                      <a:pPr marL="0" marR="0" lvl="0" indent="0" algn="l" rtl="0">
                        <a:lnSpc>
                          <a:spcPct val="100000"/>
                        </a:lnSpc>
                        <a:spcBef>
                          <a:spcPts val="0"/>
                        </a:spcBef>
                        <a:spcAft>
                          <a:spcPts val="0"/>
                        </a:spcAft>
                        <a:buClr>
                          <a:srgbClr val="000000"/>
                        </a:buClr>
                        <a:buSzPts val="1600"/>
                        <a:buFont typeface="Open Sans"/>
                        <a:buNone/>
                      </a:pPr>
                      <a:r>
                        <a:rPr lang="en-US" sz="1500" i="1" u="none" strike="noStrike" cap="none" dirty="0">
                          <a:latin typeface="Open Sans"/>
                          <a:ea typeface="Open Sans"/>
                          <a:cs typeface="Open Sans"/>
                          <a:sym typeface="Open Sans"/>
                        </a:rPr>
                        <a:t>would rather </a:t>
                      </a:r>
                      <a:r>
                        <a:rPr lang="en-US" sz="1500" u="none" strike="noStrike" cap="none" dirty="0">
                          <a:latin typeface="Open Sans"/>
                          <a:ea typeface="Open Sans"/>
                          <a:cs typeface="Open Sans"/>
                          <a:sym typeface="Open Sans"/>
                        </a:rPr>
                        <a:t>+ person + past tense</a:t>
                      </a:r>
                      <a:endParaRPr sz="1500" u="none" strike="noStrike" cap="none" dirty="0">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1088425">
                <a:tc>
                  <a:txBody>
                    <a:bodyPr/>
                    <a:lstStyle/>
                    <a:p>
                      <a:pPr marL="0" marR="0" lvl="0" indent="0" algn="l" rtl="0">
                        <a:lnSpc>
                          <a:spcPct val="100000"/>
                        </a:lnSpc>
                        <a:spcBef>
                          <a:spcPts val="0"/>
                        </a:spcBef>
                        <a:spcAft>
                          <a:spcPts val="0"/>
                        </a:spcAft>
                        <a:buClr>
                          <a:srgbClr val="000000"/>
                        </a:buClr>
                        <a:buSzPts val="1600"/>
                        <a:buFont typeface="Open Sans"/>
                        <a:buNone/>
                      </a:pPr>
                      <a:r>
                        <a:rPr lang="en-US" sz="1500" u="none" strike="noStrike" cap="none" dirty="0">
                          <a:latin typeface="Open Sans"/>
                          <a:ea typeface="Open Sans"/>
                          <a:cs typeface="Open Sans"/>
                          <a:sym typeface="Open Sans"/>
                        </a:rPr>
                        <a:t>To talk about something you would prefer another person to do.</a:t>
                      </a:r>
                      <a:endParaRPr sz="1500" u="none" strike="noStrike" cap="none" dirty="0">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600"/>
                        <a:buFont typeface="Arial"/>
                        <a:buNone/>
                      </a:pPr>
                      <a:endParaRPr sz="1500" u="none" strike="noStrike" cap="none" dirty="0">
                        <a:solidFill>
                          <a:srgbClr val="C00000"/>
                        </a:solidFill>
                        <a:latin typeface="Open Sans"/>
                        <a:ea typeface="Open Sans"/>
                        <a:cs typeface="Open Sans"/>
                        <a:sym typeface="Open Sans"/>
                      </a:endParaRPr>
                    </a:p>
                    <a:p>
                      <a:pPr marL="0" marR="0" lvl="0" indent="0" algn="l" rtl="0">
                        <a:lnSpc>
                          <a:spcPct val="100000"/>
                        </a:lnSpc>
                        <a:spcBef>
                          <a:spcPts val="0"/>
                        </a:spcBef>
                        <a:spcAft>
                          <a:spcPts val="0"/>
                        </a:spcAft>
                        <a:buClr>
                          <a:srgbClr val="00B0F0"/>
                        </a:buClr>
                        <a:buSzPts val="1600"/>
                        <a:buFont typeface="Open Sans"/>
                        <a:buNone/>
                      </a:pPr>
                      <a:r>
                        <a:rPr lang="en-US" sz="1500" u="none" strike="noStrike" cap="none" dirty="0">
                          <a:solidFill>
                            <a:srgbClr val="C00000"/>
                          </a:solidFill>
                          <a:latin typeface="Arial"/>
                          <a:ea typeface="Arial"/>
                          <a:cs typeface="Arial"/>
                          <a:sym typeface="Arial"/>
                        </a:rPr>
                        <a:t>I’d rather you arrived the day before the wedding.</a:t>
                      </a:r>
                      <a:endParaRPr sz="1500" u="none" strike="noStrike" cap="none" dirty="0">
                        <a:solidFill>
                          <a:srgbClr val="C00000"/>
                        </a:solidFill>
                        <a:latin typeface="Arial"/>
                        <a:ea typeface="Arial"/>
                        <a:cs typeface="Arial"/>
                        <a:sym typeface="Arial"/>
                      </a:endParaRPr>
                    </a:p>
                  </a:txBody>
                  <a:tcPr marL="91450" marR="91450" marT="45725" marB="45725">
                    <a:solidFill>
                      <a:srgbClr val="CBE6F9">
                        <a:alpha val="49803"/>
                      </a:srgbClr>
                    </a:solidFill>
                  </a:tcPr>
                </a:tc>
                <a:extLst>
                  <a:ext uri="{0D108BD9-81ED-4DB2-BD59-A6C34878D82A}">
                    <a16:rowId xmlns:a16="http://schemas.microsoft.com/office/drawing/2014/main" val="10001"/>
                  </a:ext>
                </a:extLst>
              </a:tr>
            </a:tbl>
          </a:graphicData>
        </a:graphic>
      </p:graphicFrame>
      <p:sp>
        <p:nvSpPr>
          <p:cNvPr id="168" name="Shape 168"/>
          <p:cNvSpPr/>
          <p:nvPr/>
        </p:nvSpPr>
        <p:spPr>
          <a:xfrm>
            <a:off x="4285475" y="4953350"/>
            <a:ext cx="1577100" cy="1612800"/>
          </a:xfrm>
          <a:prstGeom prst="wedgeRoundRectCallout">
            <a:avLst>
              <a:gd name="adj1" fmla="val 60516"/>
              <a:gd name="adj2" fmla="val -53740"/>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Remember. These don’t refer to the past. The sentences still refer to now or the future. </a:t>
            </a:r>
            <a:endParaRPr b="0" i="0" u="none" strike="noStrike" cap="none">
              <a:solidFill>
                <a:schemeClr val="lt1"/>
              </a:solidFill>
              <a:latin typeface="Open Sans"/>
              <a:ea typeface="Open Sans"/>
              <a:cs typeface="Open Sans"/>
              <a:sym typeface="Open Sans"/>
            </a:endParaRPr>
          </a:p>
        </p:txBody>
      </p:sp>
      <p:sp>
        <p:nvSpPr>
          <p:cNvPr id="169" name="Shape 169"/>
          <p:cNvSpPr/>
          <p:nvPr/>
        </p:nvSpPr>
        <p:spPr>
          <a:xfrm rot="-5131900" flipH="1">
            <a:off x="3492415" y="4378033"/>
            <a:ext cx="681572" cy="1481685"/>
          </a:xfrm>
          <a:prstGeom prst="arc">
            <a:avLst>
              <a:gd name="adj1" fmla="val 6182346"/>
              <a:gd name="adj2" fmla="val 12346178"/>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170" name="Shape 170"/>
          <p:cNvSpPr/>
          <p:nvPr/>
        </p:nvSpPr>
        <p:spPr>
          <a:xfrm>
            <a:off x="7421825" y="3487038"/>
            <a:ext cx="3567300" cy="769800"/>
          </a:xfrm>
          <a:prstGeom prst="wedgeRoundRectCallout">
            <a:avLst>
              <a:gd name="adj1" fmla="val -65044"/>
              <a:gd name="adj2" fmla="val 11506"/>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We can also use </a:t>
            </a:r>
            <a:r>
              <a:rPr lang="en-US" b="1" i="1" u="none" strike="noStrike" cap="none">
                <a:solidFill>
                  <a:schemeClr val="lt1"/>
                </a:solidFill>
                <a:latin typeface="Open Sans"/>
                <a:ea typeface="Open Sans"/>
                <a:cs typeface="Open Sans"/>
                <a:sym typeface="Open Sans"/>
              </a:rPr>
              <a:t>It’s time </a:t>
            </a:r>
            <a:r>
              <a:rPr lang="en-US" b="1" i="0" u="none" strike="noStrike" cap="none">
                <a:solidFill>
                  <a:schemeClr val="lt1"/>
                </a:solidFill>
                <a:latin typeface="Open Sans"/>
                <a:ea typeface="Open Sans"/>
                <a:cs typeface="Open Sans"/>
                <a:sym typeface="Open Sans"/>
              </a:rPr>
              <a:t>+ person + past tense </a:t>
            </a:r>
            <a:r>
              <a:rPr lang="en-US" b="0" i="0" u="none" strike="noStrike" cap="none">
                <a:solidFill>
                  <a:schemeClr val="lt1"/>
                </a:solidFill>
                <a:latin typeface="Open Sans"/>
                <a:ea typeface="Open Sans"/>
                <a:cs typeface="Open Sans"/>
                <a:sym typeface="Open Sans"/>
              </a:rPr>
              <a:t>to talk about something we </a:t>
            </a:r>
            <a:r>
              <a:rPr lang="en-US" b="0" i="0" u="sng" strike="noStrike" cap="none">
                <a:solidFill>
                  <a:schemeClr val="lt1"/>
                </a:solidFill>
                <a:latin typeface="Open Sans"/>
                <a:ea typeface="Open Sans"/>
                <a:cs typeface="Open Sans"/>
                <a:sym typeface="Open Sans"/>
              </a:rPr>
              <a:t>should</a:t>
            </a:r>
            <a:r>
              <a:rPr lang="en-US" b="0" i="0" strike="noStrike" cap="none">
                <a:solidFill>
                  <a:schemeClr val="lt1"/>
                </a:solidFill>
                <a:latin typeface="Open Sans"/>
                <a:ea typeface="Open Sans"/>
                <a:cs typeface="Open Sans"/>
                <a:sym typeface="Open Sans"/>
              </a:rPr>
              <a:t> </a:t>
            </a:r>
            <a:r>
              <a:rPr lang="en-US" b="0" i="0" u="none" strike="noStrike" cap="none">
                <a:solidFill>
                  <a:schemeClr val="lt1"/>
                </a:solidFill>
                <a:latin typeface="Open Sans"/>
                <a:ea typeface="Open Sans"/>
                <a:cs typeface="Open Sans"/>
                <a:sym typeface="Open Sans"/>
              </a:rPr>
              <a:t>do.</a:t>
            </a:r>
            <a:endParaRPr b="0" i="0" u="none" strike="noStrike" cap="none">
              <a:solidFill>
                <a:schemeClr val="lt1"/>
              </a:solidFill>
              <a:latin typeface="Open Sans"/>
              <a:ea typeface="Open Sans"/>
              <a:cs typeface="Open Sans"/>
              <a:sym typeface="Open Sans"/>
            </a:endParaRPr>
          </a:p>
        </p:txBody>
      </p:sp>
      <p:graphicFrame>
        <p:nvGraphicFramePr>
          <p:cNvPr id="171" name="Shape 171"/>
          <p:cNvGraphicFramePr/>
          <p:nvPr>
            <p:extLst>
              <p:ext uri="{D42A27DB-BD31-4B8C-83A1-F6EECF244321}">
                <p14:modId xmlns:p14="http://schemas.microsoft.com/office/powerpoint/2010/main" val="1765501009"/>
              </p:ext>
            </p:extLst>
          </p:nvPr>
        </p:nvGraphicFramePr>
        <p:xfrm>
          <a:off x="7765516" y="4493181"/>
          <a:ext cx="3741875" cy="1421425"/>
        </p:xfrm>
        <a:graphic>
          <a:graphicData uri="http://schemas.openxmlformats.org/drawingml/2006/table">
            <a:tbl>
              <a:tblPr firstRow="1" bandRow="1">
                <a:noFill/>
                <a:tableStyleId>{5011B12C-0033-48BE-BF8D-BDF9AB0DFFE2}</a:tableStyleId>
              </a:tblPr>
              <a:tblGrid>
                <a:gridCol w="3741875">
                  <a:extLst>
                    <a:ext uri="{9D8B030D-6E8A-4147-A177-3AD203B41FA5}">
                      <a16:colId xmlns:a16="http://schemas.microsoft.com/office/drawing/2014/main" val="20000"/>
                    </a:ext>
                  </a:extLst>
                </a:gridCol>
              </a:tblGrid>
              <a:tr h="366650">
                <a:tc>
                  <a:txBody>
                    <a:bodyPr/>
                    <a:lstStyle/>
                    <a:p>
                      <a:pPr marL="0" marR="0" lvl="0" indent="0" algn="l" rtl="0">
                        <a:lnSpc>
                          <a:spcPct val="100000"/>
                        </a:lnSpc>
                        <a:spcBef>
                          <a:spcPts val="0"/>
                        </a:spcBef>
                        <a:spcAft>
                          <a:spcPts val="0"/>
                        </a:spcAft>
                        <a:buClr>
                          <a:srgbClr val="000000"/>
                        </a:buClr>
                        <a:buSzPts val="1600"/>
                        <a:buFont typeface="Open Sans"/>
                        <a:buNone/>
                      </a:pPr>
                      <a:r>
                        <a:rPr lang="en-US" sz="1500" i="1" u="none" strike="noStrike" cap="none" dirty="0">
                          <a:latin typeface="Open Sans"/>
                          <a:ea typeface="Open Sans"/>
                          <a:cs typeface="Open Sans"/>
                          <a:sym typeface="Open Sans"/>
                        </a:rPr>
                        <a:t>It’s time </a:t>
                      </a:r>
                      <a:r>
                        <a:rPr lang="en-US" sz="1500" u="none" strike="noStrike" cap="none" dirty="0">
                          <a:latin typeface="Open Sans"/>
                          <a:ea typeface="Open Sans"/>
                          <a:cs typeface="Open Sans"/>
                          <a:sym typeface="Open Sans"/>
                        </a:rPr>
                        <a:t>+ person + past tense</a:t>
                      </a:r>
                      <a:endParaRPr sz="1500" u="none" strike="noStrike" cap="none" dirty="0">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1054775">
                <a:tc>
                  <a:txBody>
                    <a:bodyPr/>
                    <a:lstStyle/>
                    <a:p>
                      <a:pPr marL="0" marR="0" lvl="0" indent="0" algn="l" rtl="0">
                        <a:lnSpc>
                          <a:spcPct val="100000"/>
                        </a:lnSpc>
                        <a:spcBef>
                          <a:spcPts val="0"/>
                        </a:spcBef>
                        <a:spcAft>
                          <a:spcPts val="0"/>
                        </a:spcAft>
                        <a:buClr>
                          <a:srgbClr val="000000"/>
                        </a:buClr>
                        <a:buSzPts val="1600"/>
                        <a:buFont typeface="Open Sans"/>
                        <a:buNone/>
                      </a:pPr>
                      <a:r>
                        <a:rPr lang="en-US" sz="1500" u="none" strike="noStrike" cap="none" dirty="0">
                          <a:latin typeface="Open Sans"/>
                          <a:ea typeface="Open Sans"/>
                          <a:cs typeface="Open Sans"/>
                          <a:sym typeface="Open Sans"/>
                        </a:rPr>
                        <a:t>To talk about something you think you or someone else should do.</a:t>
                      </a:r>
                      <a:endParaRPr sz="1500" dirty="0"/>
                    </a:p>
                    <a:p>
                      <a:pPr marL="0" marR="0" lvl="0" indent="0" algn="l" rtl="0">
                        <a:lnSpc>
                          <a:spcPct val="100000"/>
                        </a:lnSpc>
                        <a:spcBef>
                          <a:spcPts val="0"/>
                        </a:spcBef>
                        <a:spcAft>
                          <a:spcPts val="0"/>
                        </a:spcAft>
                        <a:buClr>
                          <a:srgbClr val="000000"/>
                        </a:buClr>
                        <a:buSzPts val="1600"/>
                        <a:buFont typeface="Arial"/>
                        <a:buNone/>
                      </a:pPr>
                      <a:endParaRPr sz="1500" u="none" strike="noStrike" cap="none" dirty="0">
                        <a:solidFill>
                          <a:srgbClr val="C00000"/>
                        </a:solidFill>
                        <a:latin typeface="Open Sans"/>
                        <a:ea typeface="Open Sans"/>
                        <a:cs typeface="Open Sans"/>
                        <a:sym typeface="Open Sans"/>
                      </a:endParaRPr>
                    </a:p>
                    <a:p>
                      <a:pPr marL="0" marR="0" lvl="0" indent="0" algn="l" rtl="0">
                        <a:lnSpc>
                          <a:spcPct val="100000"/>
                        </a:lnSpc>
                        <a:spcBef>
                          <a:spcPts val="0"/>
                        </a:spcBef>
                        <a:spcAft>
                          <a:spcPts val="0"/>
                        </a:spcAft>
                        <a:buClr>
                          <a:srgbClr val="00B0F0"/>
                        </a:buClr>
                        <a:buSzPts val="1600"/>
                        <a:buFont typeface="Open Sans"/>
                        <a:buNone/>
                      </a:pPr>
                      <a:r>
                        <a:rPr lang="en-US" sz="1500" u="none" strike="noStrike" cap="none" dirty="0">
                          <a:solidFill>
                            <a:srgbClr val="C00000"/>
                          </a:solidFill>
                          <a:latin typeface="Arial"/>
                          <a:ea typeface="Arial"/>
                          <a:cs typeface="Arial"/>
                          <a:sym typeface="Arial"/>
                        </a:rPr>
                        <a:t>It’s time (that) you went to bed!</a:t>
                      </a:r>
                      <a:endParaRPr sz="1500" u="none" strike="noStrike" cap="none" dirty="0">
                        <a:solidFill>
                          <a:srgbClr val="C00000"/>
                        </a:solidFill>
                        <a:latin typeface="Arial"/>
                        <a:ea typeface="Arial"/>
                        <a:cs typeface="Arial"/>
                        <a:sym typeface="Arial"/>
                      </a:endParaRPr>
                    </a:p>
                  </a:txBody>
                  <a:tcPr marL="91450" marR="91450" marT="45725" marB="45725">
                    <a:solidFill>
                      <a:srgbClr val="CBE6F9">
                        <a:alpha val="49803"/>
                      </a:srgbClr>
                    </a:solidFill>
                  </a:tcPr>
                </a:tc>
                <a:extLst>
                  <a:ext uri="{0D108BD9-81ED-4DB2-BD59-A6C34878D82A}">
                    <a16:rowId xmlns:a16="http://schemas.microsoft.com/office/drawing/2014/main" val="10001"/>
                  </a:ext>
                </a:extLst>
              </a:tr>
            </a:tbl>
          </a:graphicData>
        </a:graphic>
      </p:graphicFrame>
      <p:sp>
        <p:nvSpPr>
          <p:cNvPr id="172" name="Shape 172"/>
          <p:cNvSpPr/>
          <p:nvPr/>
        </p:nvSpPr>
        <p:spPr>
          <a:xfrm>
            <a:off x="6011325" y="5112500"/>
            <a:ext cx="1577100" cy="1299600"/>
          </a:xfrm>
          <a:prstGeom prst="wedgeRoundRectCallout">
            <a:avLst>
              <a:gd name="adj1" fmla="val -39203"/>
              <a:gd name="adj2" fmla="val -65501"/>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In all 3 expressions, you can use contractions. E.g. I’d rather...</a:t>
            </a:r>
            <a:endParaRPr b="0" i="0" u="none" strike="noStrike" cap="none">
              <a:solidFill>
                <a:schemeClr val="lt1"/>
              </a:solidFill>
              <a:latin typeface="Open Sans"/>
              <a:ea typeface="Open Sans"/>
              <a:cs typeface="Open Sans"/>
              <a:sym typeface="Open Sans"/>
            </a:endParaRPr>
          </a:p>
        </p:txBody>
      </p:sp>
      <p:sp>
        <p:nvSpPr>
          <p:cNvPr id="173" name="Shape 173"/>
          <p:cNvSpPr/>
          <p:nvPr/>
        </p:nvSpPr>
        <p:spPr>
          <a:xfrm>
            <a:off x="9335069" y="6155140"/>
            <a:ext cx="2509752" cy="565204"/>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b="0" i="0" u="none" strike="noStrike" cap="none">
                <a:solidFill>
                  <a:schemeClr val="lt1"/>
                </a:solidFill>
                <a:latin typeface="Open Sans"/>
                <a:ea typeface="Open Sans"/>
                <a:cs typeface="Open Sans"/>
                <a:sym typeface="Open Sans"/>
              </a:rPr>
              <a:t>Verbs with </a:t>
            </a:r>
            <a:r>
              <a:rPr lang="en-US" sz="1600" b="0" i="1" u="none" strike="noStrike" cap="none">
                <a:solidFill>
                  <a:schemeClr val="lt1"/>
                </a:solidFill>
                <a:latin typeface="Open Sans"/>
                <a:ea typeface="Open Sans"/>
                <a:cs typeface="Open Sans"/>
                <a:sym typeface="Open Sans"/>
              </a:rPr>
              <a:t>–ing </a:t>
            </a:r>
            <a:r>
              <a:rPr lang="en-US" sz="1600" b="0" i="0" u="none" strike="noStrike" cap="none">
                <a:solidFill>
                  <a:schemeClr val="lt1"/>
                </a:solidFill>
                <a:latin typeface="Open Sans"/>
                <a:ea typeface="Open Sans"/>
                <a:cs typeface="Open Sans"/>
                <a:sym typeface="Open Sans"/>
              </a:rPr>
              <a:t>and infin</a:t>
            </a:r>
            <a:r>
              <a:rPr lang="en-US" sz="1600">
                <a:solidFill>
                  <a:schemeClr val="lt1"/>
                </a:solidFill>
                <a:latin typeface="Open Sans"/>
                <a:ea typeface="Open Sans"/>
                <a:cs typeface="Open Sans"/>
                <a:sym typeface="Open Sans"/>
              </a:rPr>
              <a:t>iti</a:t>
            </a:r>
            <a:r>
              <a:rPr lang="en-US" sz="1600" b="0" i="0" u="none" strike="noStrike" cap="none">
                <a:solidFill>
                  <a:schemeClr val="lt1"/>
                </a:solidFill>
                <a:latin typeface="Open Sans"/>
                <a:ea typeface="Open Sans"/>
                <a:cs typeface="Open Sans"/>
                <a:sym typeface="Open Sans"/>
              </a:rPr>
              <a:t>ves?</a:t>
            </a:r>
            <a:endParaRPr sz="1600" b="0" i="0" u="none" strike="noStrike" cap="none">
              <a:solidFill>
                <a:schemeClr val="lt1"/>
              </a:solidFill>
              <a:latin typeface="Open Sans"/>
              <a:ea typeface="Open Sans"/>
              <a:cs typeface="Open Sans"/>
              <a:sym typeface="Open Sans"/>
            </a:endParaRPr>
          </a:p>
        </p:txBody>
      </p:sp>
      <p:sp>
        <p:nvSpPr>
          <p:cNvPr id="174" name="Shape 174"/>
          <p:cNvSpPr/>
          <p:nvPr/>
        </p:nvSpPr>
        <p:spPr>
          <a:xfrm rot="4908129" flipH="1">
            <a:off x="6262109" y="2435046"/>
            <a:ext cx="681666" cy="4381887"/>
          </a:xfrm>
          <a:prstGeom prst="arc">
            <a:avLst>
              <a:gd name="adj1" fmla="val 6455478"/>
              <a:gd name="adj2" fmla="val 15362746"/>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15" name="Google Shape;65;p15">
            <a:extLst>
              <a:ext uri="{FF2B5EF4-FFF2-40B4-BE49-F238E27FC236}">
                <a16:creationId xmlns:a16="http://schemas.microsoft.com/office/drawing/2014/main" id="{74B73036-54C6-48C7-A7D2-4D3E341E9955}"/>
              </a:ext>
            </a:extLst>
          </p:cNvPr>
          <p:cNvSpPr txBox="1">
            <a:spLocks noGrp="1"/>
          </p:cNvSpPr>
          <p:nvPr>
            <p:ph type="ftr" idx="11"/>
          </p:nvPr>
        </p:nvSpPr>
        <p:spPr>
          <a:xfrm>
            <a:off x="275336" y="6521458"/>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fade">
                                      <p:cBhvr>
                                        <p:cTn id="7" dur="500"/>
                                        <p:tgtEl>
                                          <p:spTgt spid="165"/>
                                        </p:tgtEl>
                                      </p:cBhvr>
                                    </p:animEffect>
                                  </p:childTnLst>
                                </p:cTn>
                              </p:par>
                              <p:par>
                                <p:cTn id="8" presetID="10" presetClass="entr" presetSubtype="0" fill="hold" nodeType="withEffect">
                                  <p:stCondLst>
                                    <p:cond delay="0"/>
                                  </p:stCondLst>
                                  <p:childTnLst>
                                    <p:set>
                                      <p:cBhvr>
                                        <p:cTn id="9" dur="1" fill="hold">
                                          <p:stCondLst>
                                            <p:cond delay="0"/>
                                          </p:stCondLst>
                                        </p:cTn>
                                        <p:tgtEl>
                                          <p:spTgt spid="166"/>
                                        </p:tgtEl>
                                        <p:attrNameLst>
                                          <p:attrName>style.visibility</p:attrName>
                                        </p:attrNameLst>
                                      </p:cBhvr>
                                      <p:to>
                                        <p:strVal val="visible"/>
                                      </p:to>
                                    </p:set>
                                    <p:animEffect transition="in" filter="fade">
                                      <p:cBhvr>
                                        <p:cTn id="10" dur="500"/>
                                        <p:tgtEl>
                                          <p:spTgt spid="166"/>
                                        </p:tgtEl>
                                      </p:cBhvr>
                                    </p:animEffect>
                                  </p:childTnLst>
                                </p:cTn>
                              </p:par>
                              <p:par>
                                <p:cTn id="11" presetID="10" presetClass="entr" presetSubtype="0" fill="hold" nodeType="withEffect">
                                  <p:stCondLst>
                                    <p:cond delay="0"/>
                                  </p:stCondLst>
                                  <p:childTnLst>
                                    <p:set>
                                      <p:cBhvr>
                                        <p:cTn id="12" dur="1" fill="hold">
                                          <p:stCondLst>
                                            <p:cond delay="0"/>
                                          </p:stCondLst>
                                        </p:cTn>
                                        <p:tgtEl>
                                          <p:spTgt spid="167"/>
                                        </p:tgtEl>
                                        <p:attrNameLst>
                                          <p:attrName>style.visibility</p:attrName>
                                        </p:attrNameLst>
                                      </p:cBhvr>
                                      <p:to>
                                        <p:strVal val="visible"/>
                                      </p:to>
                                    </p:set>
                                    <p:animEffect transition="in" filter="fade">
                                      <p:cBhvr>
                                        <p:cTn id="13" dur="500"/>
                                        <p:tgtEl>
                                          <p:spTgt spid="16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70"/>
                                        </p:tgtEl>
                                        <p:attrNameLst>
                                          <p:attrName>style.visibility</p:attrName>
                                        </p:attrNameLst>
                                      </p:cBhvr>
                                      <p:to>
                                        <p:strVal val="visible"/>
                                      </p:to>
                                    </p:set>
                                    <p:animEffect transition="in" filter="fade">
                                      <p:cBhvr>
                                        <p:cTn id="18" dur="500"/>
                                        <p:tgtEl>
                                          <p:spTgt spid="170"/>
                                        </p:tgtEl>
                                      </p:cBhvr>
                                    </p:animEffect>
                                  </p:childTnLst>
                                </p:cTn>
                              </p:par>
                              <p:par>
                                <p:cTn id="19" presetID="10" presetClass="entr" presetSubtype="0" fill="hold" nodeType="withEffect">
                                  <p:stCondLst>
                                    <p:cond delay="0"/>
                                  </p:stCondLst>
                                  <p:childTnLst>
                                    <p:set>
                                      <p:cBhvr>
                                        <p:cTn id="20" dur="1" fill="hold">
                                          <p:stCondLst>
                                            <p:cond delay="0"/>
                                          </p:stCondLst>
                                        </p:cTn>
                                        <p:tgtEl>
                                          <p:spTgt spid="171"/>
                                        </p:tgtEl>
                                        <p:attrNameLst>
                                          <p:attrName>style.visibility</p:attrName>
                                        </p:attrNameLst>
                                      </p:cBhvr>
                                      <p:to>
                                        <p:strVal val="visible"/>
                                      </p:to>
                                    </p:set>
                                    <p:animEffect transition="in" filter="fade">
                                      <p:cBhvr>
                                        <p:cTn id="21" dur="500"/>
                                        <p:tgtEl>
                                          <p:spTgt spid="17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68"/>
                                        </p:tgtEl>
                                        <p:attrNameLst>
                                          <p:attrName>style.visibility</p:attrName>
                                        </p:attrNameLst>
                                      </p:cBhvr>
                                      <p:to>
                                        <p:strVal val="visible"/>
                                      </p:to>
                                    </p:set>
                                    <p:animEffect transition="in" filter="fade">
                                      <p:cBhvr>
                                        <p:cTn id="26" dur="500"/>
                                        <p:tgtEl>
                                          <p:spTgt spid="168"/>
                                        </p:tgtEl>
                                      </p:cBhvr>
                                    </p:animEffect>
                                  </p:childTnLst>
                                </p:cTn>
                              </p:par>
                              <p:par>
                                <p:cTn id="27" presetID="10" presetClass="entr" presetSubtype="0" fill="hold" nodeType="withEffect">
                                  <p:stCondLst>
                                    <p:cond delay="0"/>
                                  </p:stCondLst>
                                  <p:childTnLst>
                                    <p:set>
                                      <p:cBhvr>
                                        <p:cTn id="28" dur="1" fill="hold">
                                          <p:stCondLst>
                                            <p:cond delay="0"/>
                                          </p:stCondLst>
                                        </p:cTn>
                                        <p:tgtEl>
                                          <p:spTgt spid="169"/>
                                        </p:tgtEl>
                                        <p:attrNameLst>
                                          <p:attrName>style.visibility</p:attrName>
                                        </p:attrNameLst>
                                      </p:cBhvr>
                                      <p:to>
                                        <p:strVal val="visible"/>
                                      </p:to>
                                    </p:set>
                                    <p:animEffect transition="in" filter="fade">
                                      <p:cBhvr>
                                        <p:cTn id="29" dur="500"/>
                                        <p:tgtEl>
                                          <p:spTgt spid="169"/>
                                        </p:tgtEl>
                                      </p:cBhvr>
                                    </p:animEffect>
                                  </p:childTnLst>
                                </p:cTn>
                              </p:par>
                              <p:par>
                                <p:cTn id="30" presetID="10" presetClass="entr" presetSubtype="0" fill="hold" nodeType="withEffect">
                                  <p:stCondLst>
                                    <p:cond delay="0"/>
                                  </p:stCondLst>
                                  <p:childTnLst>
                                    <p:set>
                                      <p:cBhvr>
                                        <p:cTn id="31" dur="1" fill="hold">
                                          <p:stCondLst>
                                            <p:cond delay="0"/>
                                          </p:stCondLst>
                                        </p:cTn>
                                        <p:tgtEl>
                                          <p:spTgt spid="174"/>
                                        </p:tgtEl>
                                        <p:attrNameLst>
                                          <p:attrName>style.visibility</p:attrName>
                                        </p:attrNameLst>
                                      </p:cBhvr>
                                      <p:to>
                                        <p:strVal val="visible"/>
                                      </p:to>
                                    </p:set>
                                    <p:animEffect transition="in" filter="fade">
                                      <p:cBhvr>
                                        <p:cTn id="32" dur="500"/>
                                        <p:tgtEl>
                                          <p:spTgt spid="17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72"/>
                                        </p:tgtEl>
                                        <p:attrNameLst>
                                          <p:attrName>style.visibility</p:attrName>
                                        </p:attrNameLst>
                                      </p:cBhvr>
                                      <p:to>
                                        <p:strVal val="visible"/>
                                      </p:to>
                                    </p:set>
                                    <p:animEffect transition="in" filter="fade">
                                      <p:cBhvr>
                                        <p:cTn id="37" dur="500"/>
                                        <p:tgtEl>
                                          <p:spTgt spid="17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73"/>
                                        </p:tgtEl>
                                        <p:attrNameLst>
                                          <p:attrName>style.visibility</p:attrName>
                                        </p:attrNameLst>
                                      </p:cBhvr>
                                      <p:to>
                                        <p:strVal val="visible"/>
                                      </p:to>
                                    </p:set>
                                    <p:animEffect transition="in" filter="fade">
                                      <p:cBhvr>
                                        <p:cTn id="42" dur="500"/>
                                        <p:tgtEl>
                                          <p:spTgt spid="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178"/>
        <p:cNvGrpSpPr/>
        <p:nvPr/>
      </p:nvGrpSpPr>
      <p:grpSpPr>
        <a:xfrm>
          <a:off x="0" y="0"/>
          <a:ext cx="0" cy="0"/>
          <a:chOff x="0" y="0"/>
          <a:chExt cx="0" cy="0"/>
        </a:xfrm>
      </p:grpSpPr>
      <p:sp>
        <p:nvSpPr>
          <p:cNvPr id="179" name="Shape 179"/>
          <p:cNvSpPr txBox="1">
            <a:spLocks noGrp="1"/>
          </p:cNvSpPr>
          <p:nvPr>
            <p:ph type="title" idx="4294967295"/>
          </p:nvPr>
        </p:nvSpPr>
        <p:spPr>
          <a:xfrm>
            <a:off x="450600" y="229650"/>
            <a:ext cx="11741400" cy="13122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dirty="0">
                <a:solidFill>
                  <a:srgbClr val="1C4587"/>
                </a:solidFill>
                <a:latin typeface="Open Sans"/>
                <a:ea typeface="Open Sans"/>
                <a:cs typeface="Open Sans"/>
                <a:sym typeface="Open Sans"/>
              </a:rPr>
              <a:t>4. </a:t>
            </a:r>
            <a:r>
              <a:rPr lang="en-US" sz="4400" b="1" dirty="0">
                <a:solidFill>
                  <a:srgbClr val="1C4587"/>
                </a:solidFill>
                <a:latin typeface="Open Sans"/>
                <a:ea typeface="Open Sans"/>
                <a:cs typeface="Open Sans"/>
                <a:sym typeface="Open Sans"/>
              </a:rPr>
              <a:t>v</a:t>
            </a:r>
            <a:r>
              <a:rPr lang="en-US" sz="4400" b="1" i="0" u="none" strike="noStrike" cap="none" dirty="0">
                <a:solidFill>
                  <a:srgbClr val="1C4587"/>
                </a:solidFill>
                <a:latin typeface="Open Sans"/>
                <a:ea typeface="Open Sans"/>
                <a:cs typeface="Open Sans"/>
                <a:sym typeface="Open Sans"/>
              </a:rPr>
              <a:t>erb patterns with </a:t>
            </a:r>
            <a:r>
              <a:rPr lang="en-US" sz="4400" b="1" i="1" u="none" strike="noStrike" cap="none" dirty="0">
                <a:solidFill>
                  <a:srgbClr val="1C4587"/>
                </a:solidFill>
                <a:latin typeface="Open Sans"/>
                <a:ea typeface="Open Sans"/>
                <a:cs typeface="Open Sans"/>
                <a:sym typeface="Open Sans"/>
              </a:rPr>
              <a:t>–</a:t>
            </a:r>
            <a:r>
              <a:rPr lang="en-US" sz="4400" b="1" i="1" u="none" strike="noStrike" cap="none" dirty="0" err="1">
                <a:solidFill>
                  <a:srgbClr val="1C4587"/>
                </a:solidFill>
                <a:latin typeface="Open Sans"/>
                <a:ea typeface="Open Sans"/>
                <a:cs typeface="Open Sans"/>
                <a:sym typeface="Open Sans"/>
              </a:rPr>
              <a:t>ing</a:t>
            </a:r>
            <a:r>
              <a:rPr lang="en-US" sz="4400" b="1" i="1" u="none" strike="noStrike" cap="none" dirty="0">
                <a:solidFill>
                  <a:srgbClr val="1C4587"/>
                </a:solidFill>
                <a:latin typeface="Open Sans"/>
                <a:ea typeface="Open Sans"/>
                <a:cs typeface="Open Sans"/>
                <a:sym typeface="Open Sans"/>
              </a:rPr>
              <a:t> </a:t>
            </a:r>
            <a:r>
              <a:rPr lang="en-US" sz="4400" b="1" i="0" u="none" strike="noStrike" cap="none" dirty="0">
                <a:solidFill>
                  <a:srgbClr val="1C4587"/>
                </a:solidFill>
                <a:latin typeface="Open Sans"/>
                <a:ea typeface="Open Sans"/>
                <a:cs typeface="Open Sans"/>
                <a:sym typeface="Open Sans"/>
              </a:rPr>
              <a:t>and infinitives</a:t>
            </a:r>
            <a:endParaRPr sz="4400" b="0" i="0" u="none" strike="noStrike" cap="none" dirty="0">
              <a:solidFill>
                <a:srgbClr val="1C4587"/>
              </a:solidFill>
              <a:latin typeface="Open Sans"/>
              <a:ea typeface="Open Sans"/>
              <a:cs typeface="Open Sans"/>
              <a:sym typeface="Open Sans"/>
            </a:endParaRPr>
          </a:p>
        </p:txBody>
      </p:sp>
      <p:sp>
        <p:nvSpPr>
          <p:cNvPr id="181" name="Shape 181"/>
          <p:cNvSpPr txBox="1"/>
          <p:nvPr/>
        </p:nvSpPr>
        <p:spPr>
          <a:xfrm>
            <a:off x="315301" y="1324520"/>
            <a:ext cx="6550800" cy="3387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chemeClr val="dk1"/>
              </a:buClr>
              <a:buSzPts val="1600"/>
              <a:buFont typeface="Open Sans"/>
              <a:buAutoNum type="alphaUcPeriod"/>
            </a:pPr>
            <a:r>
              <a:rPr lang="en-US" sz="1600" b="0" i="0" u="none" strike="noStrike" cap="none">
                <a:solidFill>
                  <a:schemeClr val="dk1"/>
                </a:solidFill>
                <a:latin typeface="Open Sans"/>
                <a:ea typeface="Open Sans"/>
                <a:cs typeface="Open Sans"/>
                <a:sym typeface="Open Sans"/>
              </a:rPr>
              <a:t>I remembered to turn off the lights before we left.</a:t>
            </a:r>
            <a:endParaRPr/>
          </a:p>
        </p:txBody>
      </p:sp>
      <p:sp>
        <p:nvSpPr>
          <p:cNvPr id="182" name="Shape 182"/>
          <p:cNvSpPr txBox="1"/>
          <p:nvPr/>
        </p:nvSpPr>
        <p:spPr>
          <a:xfrm>
            <a:off x="315301" y="1628900"/>
            <a:ext cx="6550800" cy="3387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C00000"/>
              </a:buClr>
              <a:buSzPts val="1600"/>
              <a:buFont typeface="Open Sans"/>
              <a:buAutoNum type="alphaUcPeriod" startAt="2"/>
            </a:pPr>
            <a:r>
              <a:rPr lang="en-US" sz="1600" i="0" u="none" strike="noStrike" cap="none">
                <a:solidFill>
                  <a:srgbClr val="C00000"/>
                </a:solidFill>
                <a:latin typeface="Open Sans"/>
                <a:ea typeface="Open Sans"/>
                <a:cs typeface="Open Sans"/>
                <a:sym typeface="Open Sans"/>
              </a:rPr>
              <a:t>I remember turning off the lights before we left.</a:t>
            </a:r>
            <a:endParaRPr sz="1600" i="0" u="none" strike="noStrike" cap="none">
              <a:solidFill>
                <a:srgbClr val="C00000"/>
              </a:solidFill>
              <a:latin typeface="Open Sans"/>
              <a:ea typeface="Open Sans"/>
              <a:cs typeface="Open Sans"/>
              <a:sym typeface="Open Sans"/>
            </a:endParaRPr>
          </a:p>
        </p:txBody>
      </p:sp>
      <p:sp>
        <p:nvSpPr>
          <p:cNvPr id="183" name="Shape 183"/>
          <p:cNvSpPr txBox="1"/>
          <p:nvPr/>
        </p:nvSpPr>
        <p:spPr>
          <a:xfrm>
            <a:off x="738000" y="1036325"/>
            <a:ext cx="2089200" cy="3387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b="1" i="0" u="none" strike="noStrike" cap="none">
                <a:solidFill>
                  <a:schemeClr val="dk1"/>
                </a:solidFill>
                <a:latin typeface="Open Sans"/>
                <a:ea typeface="Open Sans"/>
                <a:cs typeface="Open Sans"/>
                <a:sym typeface="Open Sans"/>
              </a:rPr>
              <a:t>Remember</a:t>
            </a:r>
            <a:endParaRPr sz="1600" b="1" i="0" u="none" strike="noStrike" cap="none">
              <a:solidFill>
                <a:schemeClr val="dk1"/>
              </a:solidFill>
              <a:latin typeface="Open Sans"/>
              <a:ea typeface="Open Sans"/>
              <a:cs typeface="Open Sans"/>
              <a:sym typeface="Open Sans"/>
            </a:endParaRPr>
          </a:p>
        </p:txBody>
      </p:sp>
      <p:sp>
        <p:nvSpPr>
          <p:cNvPr id="184" name="Shape 184"/>
          <p:cNvSpPr txBox="1"/>
          <p:nvPr/>
        </p:nvSpPr>
        <p:spPr>
          <a:xfrm>
            <a:off x="734425" y="2008400"/>
            <a:ext cx="2089200" cy="3387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b="1" i="0" u="none" strike="noStrike" cap="none">
                <a:solidFill>
                  <a:schemeClr val="dk1"/>
                </a:solidFill>
                <a:latin typeface="Open Sans"/>
                <a:ea typeface="Open Sans"/>
                <a:cs typeface="Open Sans"/>
                <a:sym typeface="Open Sans"/>
              </a:rPr>
              <a:t>Forget</a:t>
            </a:r>
            <a:endParaRPr sz="1600" b="1" i="0" u="none" strike="noStrike" cap="none">
              <a:solidFill>
                <a:schemeClr val="dk1"/>
              </a:solidFill>
              <a:latin typeface="Open Sans"/>
              <a:ea typeface="Open Sans"/>
              <a:cs typeface="Open Sans"/>
              <a:sym typeface="Open Sans"/>
            </a:endParaRPr>
          </a:p>
        </p:txBody>
      </p:sp>
      <p:sp>
        <p:nvSpPr>
          <p:cNvPr id="185" name="Shape 185"/>
          <p:cNvSpPr txBox="1"/>
          <p:nvPr/>
        </p:nvSpPr>
        <p:spPr>
          <a:xfrm>
            <a:off x="315301" y="2386991"/>
            <a:ext cx="6550800" cy="3387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chemeClr val="dk1"/>
              </a:buClr>
              <a:buSzPts val="1600"/>
              <a:buFont typeface="Open Sans"/>
              <a:buAutoNum type="alphaUcPeriod"/>
            </a:pPr>
            <a:r>
              <a:rPr lang="en-US" sz="1600" b="0" i="0" u="none" strike="noStrike" cap="none">
                <a:solidFill>
                  <a:schemeClr val="dk1"/>
                </a:solidFill>
                <a:latin typeface="Open Sans"/>
                <a:ea typeface="Open Sans"/>
                <a:cs typeface="Open Sans"/>
                <a:sym typeface="Open Sans"/>
              </a:rPr>
              <a:t>He forgot to call his mother.</a:t>
            </a:r>
            <a:endParaRPr/>
          </a:p>
        </p:txBody>
      </p:sp>
      <p:sp>
        <p:nvSpPr>
          <p:cNvPr id="186" name="Shape 186"/>
          <p:cNvSpPr txBox="1"/>
          <p:nvPr/>
        </p:nvSpPr>
        <p:spPr>
          <a:xfrm>
            <a:off x="315301" y="2691371"/>
            <a:ext cx="6550800" cy="3387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C00000"/>
              </a:buClr>
              <a:buSzPts val="1600"/>
              <a:buFont typeface="Open Sans"/>
              <a:buAutoNum type="alphaUcPeriod" startAt="2"/>
            </a:pPr>
            <a:r>
              <a:rPr lang="en-US" sz="1600" i="0" u="none" strike="noStrike" cap="none">
                <a:solidFill>
                  <a:srgbClr val="C00000"/>
                </a:solidFill>
                <a:latin typeface="Open Sans"/>
                <a:ea typeface="Open Sans"/>
                <a:cs typeface="Open Sans"/>
                <a:sym typeface="Open Sans"/>
              </a:rPr>
              <a:t>I will never forget going on a plane for the first time.</a:t>
            </a:r>
            <a:endParaRPr sz="1600" i="0" u="none" strike="noStrike" cap="none">
              <a:solidFill>
                <a:srgbClr val="C00000"/>
              </a:solidFill>
              <a:latin typeface="Open Sans"/>
              <a:ea typeface="Open Sans"/>
              <a:cs typeface="Open Sans"/>
              <a:sym typeface="Open Sans"/>
            </a:endParaRPr>
          </a:p>
        </p:txBody>
      </p:sp>
      <p:sp>
        <p:nvSpPr>
          <p:cNvPr id="187" name="Shape 187"/>
          <p:cNvSpPr txBox="1"/>
          <p:nvPr/>
        </p:nvSpPr>
        <p:spPr>
          <a:xfrm>
            <a:off x="738000" y="3050374"/>
            <a:ext cx="2089200" cy="3387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b="1" i="0" u="none" strike="noStrike" cap="none">
                <a:solidFill>
                  <a:schemeClr val="dk1"/>
                </a:solidFill>
                <a:latin typeface="Open Sans"/>
                <a:ea typeface="Open Sans"/>
                <a:cs typeface="Open Sans"/>
                <a:sym typeface="Open Sans"/>
              </a:rPr>
              <a:t>Stop</a:t>
            </a:r>
            <a:endParaRPr sz="1600" b="1" i="0" u="none" strike="noStrike" cap="none">
              <a:solidFill>
                <a:schemeClr val="dk1"/>
              </a:solidFill>
              <a:latin typeface="Open Sans"/>
              <a:ea typeface="Open Sans"/>
              <a:cs typeface="Open Sans"/>
              <a:sym typeface="Open Sans"/>
            </a:endParaRPr>
          </a:p>
        </p:txBody>
      </p:sp>
      <p:sp>
        <p:nvSpPr>
          <p:cNvPr id="188" name="Shape 188"/>
          <p:cNvSpPr txBox="1"/>
          <p:nvPr/>
        </p:nvSpPr>
        <p:spPr>
          <a:xfrm>
            <a:off x="315301" y="3386666"/>
            <a:ext cx="6550800" cy="3387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chemeClr val="dk1"/>
              </a:buClr>
              <a:buSzPts val="1600"/>
              <a:buFont typeface="Open Sans"/>
              <a:buAutoNum type="alphaUcPeriod"/>
            </a:pPr>
            <a:r>
              <a:rPr lang="en-US" sz="1600" b="0" i="0" u="none" strike="noStrike" cap="none">
                <a:solidFill>
                  <a:schemeClr val="dk1"/>
                </a:solidFill>
                <a:latin typeface="Open Sans"/>
                <a:ea typeface="Open Sans"/>
                <a:cs typeface="Open Sans"/>
                <a:sym typeface="Open Sans"/>
              </a:rPr>
              <a:t>Mary stopped at the bank to take out some money.</a:t>
            </a:r>
            <a:endParaRPr/>
          </a:p>
        </p:txBody>
      </p:sp>
      <p:sp>
        <p:nvSpPr>
          <p:cNvPr id="189" name="Shape 189"/>
          <p:cNvSpPr txBox="1"/>
          <p:nvPr/>
        </p:nvSpPr>
        <p:spPr>
          <a:xfrm>
            <a:off x="315301" y="3691046"/>
            <a:ext cx="6550800" cy="3387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C00000"/>
              </a:buClr>
              <a:buSzPts val="1600"/>
              <a:buFont typeface="Open Sans"/>
              <a:buAutoNum type="alphaUcPeriod" startAt="2"/>
            </a:pPr>
            <a:r>
              <a:rPr lang="en-US" sz="1600" i="0" u="none" strike="noStrike" cap="none">
                <a:solidFill>
                  <a:srgbClr val="C00000"/>
                </a:solidFill>
                <a:latin typeface="Open Sans"/>
                <a:ea typeface="Open Sans"/>
                <a:cs typeface="Open Sans"/>
                <a:sym typeface="Open Sans"/>
              </a:rPr>
              <a:t>Tim stopped working here last week.</a:t>
            </a:r>
            <a:endParaRPr sz="1600" i="0" u="none" strike="noStrike" cap="none">
              <a:solidFill>
                <a:srgbClr val="C00000"/>
              </a:solidFill>
              <a:latin typeface="Open Sans"/>
              <a:ea typeface="Open Sans"/>
              <a:cs typeface="Open Sans"/>
              <a:sym typeface="Open Sans"/>
            </a:endParaRPr>
          </a:p>
        </p:txBody>
      </p:sp>
      <p:sp>
        <p:nvSpPr>
          <p:cNvPr id="190" name="Shape 190"/>
          <p:cNvSpPr txBox="1"/>
          <p:nvPr/>
        </p:nvSpPr>
        <p:spPr>
          <a:xfrm>
            <a:off x="734425" y="4076250"/>
            <a:ext cx="2089200" cy="3387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b="1" i="0" u="none" strike="noStrike" cap="none">
                <a:solidFill>
                  <a:schemeClr val="dk1"/>
                </a:solidFill>
                <a:latin typeface="Open Sans"/>
                <a:ea typeface="Open Sans"/>
                <a:cs typeface="Open Sans"/>
                <a:sym typeface="Open Sans"/>
              </a:rPr>
              <a:t>Regret</a:t>
            </a:r>
            <a:endParaRPr sz="1600" b="1" i="0" u="none" strike="noStrike" cap="none">
              <a:solidFill>
                <a:schemeClr val="dk1"/>
              </a:solidFill>
              <a:latin typeface="Open Sans"/>
              <a:ea typeface="Open Sans"/>
              <a:cs typeface="Open Sans"/>
              <a:sym typeface="Open Sans"/>
            </a:endParaRPr>
          </a:p>
        </p:txBody>
      </p:sp>
      <p:sp>
        <p:nvSpPr>
          <p:cNvPr id="191" name="Shape 191"/>
          <p:cNvSpPr txBox="1"/>
          <p:nvPr/>
        </p:nvSpPr>
        <p:spPr>
          <a:xfrm>
            <a:off x="315301" y="4428460"/>
            <a:ext cx="6550800" cy="3387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chemeClr val="dk1"/>
              </a:buClr>
              <a:buSzPts val="1600"/>
              <a:buFont typeface="Open Sans"/>
              <a:buAutoNum type="alphaUcPeriod"/>
            </a:pPr>
            <a:r>
              <a:rPr lang="en-US" sz="1600" b="0" i="0" u="none" strike="noStrike" cap="none">
                <a:solidFill>
                  <a:schemeClr val="dk1"/>
                </a:solidFill>
                <a:latin typeface="Open Sans"/>
                <a:ea typeface="Open Sans"/>
                <a:cs typeface="Open Sans"/>
                <a:sym typeface="Open Sans"/>
              </a:rPr>
              <a:t>I regret to inform you that you didn’t get the job.</a:t>
            </a:r>
            <a:endParaRPr/>
          </a:p>
        </p:txBody>
      </p:sp>
      <p:sp>
        <p:nvSpPr>
          <p:cNvPr id="192" name="Shape 192"/>
          <p:cNvSpPr txBox="1"/>
          <p:nvPr/>
        </p:nvSpPr>
        <p:spPr>
          <a:xfrm>
            <a:off x="315301" y="4732840"/>
            <a:ext cx="6550800" cy="3387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C00000"/>
              </a:buClr>
              <a:buSzPts val="1600"/>
              <a:buFont typeface="Open Sans"/>
              <a:buAutoNum type="alphaUcPeriod" startAt="2"/>
            </a:pPr>
            <a:r>
              <a:rPr lang="en-US" sz="1600" i="0" u="none" strike="noStrike" cap="none">
                <a:solidFill>
                  <a:srgbClr val="C00000"/>
                </a:solidFill>
                <a:latin typeface="Open Sans"/>
                <a:ea typeface="Open Sans"/>
                <a:cs typeface="Open Sans"/>
                <a:sym typeface="Open Sans"/>
              </a:rPr>
              <a:t>I regret eating all that cake!</a:t>
            </a:r>
            <a:endParaRPr sz="1600" i="0" u="none" strike="noStrike" cap="none">
              <a:solidFill>
                <a:srgbClr val="C00000"/>
              </a:solidFill>
              <a:latin typeface="Open Sans"/>
              <a:ea typeface="Open Sans"/>
              <a:cs typeface="Open Sans"/>
              <a:sym typeface="Open Sans"/>
            </a:endParaRPr>
          </a:p>
        </p:txBody>
      </p:sp>
      <p:sp>
        <p:nvSpPr>
          <p:cNvPr id="193" name="Shape 193"/>
          <p:cNvSpPr txBox="1"/>
          <p:nvPr/>
        </p:nvSpPr>
        <p:spPr>
          <a:xfrm>
            <a:off x="734425" y="5114826"/>
            <a:ext cx="2089200" cy="338700"/>
          </a:xfrm>
          <a:prstGeom prst="rect">
            <a:avLst/>
          </a:prstGeom>
          <a:gradFill>
            <a:gsLst>
              <a:gs pos="0">
                <a:srgbClr val="9CE7F5"/>
              </a:gs>
              <a:gs pos="35000">
                <a:srgbClr val="BBEAF6"/>
              </a:gs>
              <a:gs pos="100000">
                <a:srgbClr val="E4F9FC"/>
              </a:gs>
            </a:gsLst>
            <a:lin ang="1620000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b="1" i="0" u="none" strike="noStrike" cap="none">
                <a:solidFill>
                  <a:schemeClr val="dk1"/>
                </a:solidFill>
                <a:latin typeface="Open Sans"/>
                <a:ea typeface="Open Sans"/>
                <a:cs typeface="Open Sans"/>
                <a:sym typeface="Open Sans"/>
              </a:rPr>
              <a:t>Try</a:t>
            </a:r>
            <a:endParaRPr sz="1600" b="1" i="0" u="none" strike="noStrike" cap="none">
              <a:solidFill>
                <a:schemeClr val="dk1"/>
              </a:solidFill>
              <a:latin typeface="Open Sans"/>
              <a:ea typeface="Open Sans"/>
              <a:cs typeface="Open Sans"/>
              <a:sym typeface="Open Sans"/>
            </a:endParaRPr>
          </a:p>
        </p:txBody>
      </p:sp>
      <p:sp>
        <p:nvSpPr>
          <p:cNvPr id="194" name="Shape 194"/>
          <p:cNvSpPr txBox="1"/>
          <p:nvPr/>
        </p:nvSpPr>
        <p:spPr>
          <a:xfrm>
            <a:off x="315301" y="5492456"/>
            <a:ext cx="6550800" cy="3387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chemeClr val="dk1"/>
              </a:buClr>
              <a:buSzPts val="1600"/>
              <a:buFont typeface="Open Sans"/>
              <a:buAutoNum type="alphaUcPeriod"/>
            </a:pPr>
            <a:r>
              <a:rPr lang="en-US" sz="1600" b="0" i="0" u="none" strike="noStrike" cap="none">
                <a:solidFill>
                  <a:schemeClr val="dk1"/>
                </a:solidFill>
                <a:latin typeface="Open Sans"/>
                <a:ea typeface="Open Sans"/>
                <a:cs typeface="Open Sans"/>
                <a:sym typeface="Open Sans"/>
              </a:rPr>
              <a:t>They tried to call, but I had already left.</a:t>
            </a:r>
            <a:endParaRPr/>
          </a:p>
        </p:txBody>
      </p:sp>
      <p:sp>
        <p:nvSpPr>
          <p:cNvPr id="195" name="Shape 195"/>
          <p:cNvSpPr txBox="1"/>
          <p:nvPr/>
        </p:nvSpPr>
        <p:spPr>
          <a:xfrm>
            <a:off x="315301" y="5796836"/>
            <a:ext cx="6550800" cy="3387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C00000"/>
              </a:buClr>
              <a:buSzPts val="1600"/>
              <a:buFont typeface="Open Sans"/>
              <a:buAutoNum type="alphaUcPeriod" startAt="2"/>
            </a:pPr>
            <a:r>
              <a:rPr lang="en-US" sz="1600" i="0" u="none" strike="noStrike" cap="none">
                <a:solidFill>
                  <a:srgbClr val="C00000"/>
                </a:solidFill>
                <a:latin typeface="Open Sans"/>
                <a:ea typeface="Open Sans"/>
                <a:cs typeface="Open Sans"/>
                <a:sym typeface="Open Sans"/>
              </a:rPr>
              <a:t>I tried staying up late to study, but felt too tired.</a:t>
            </a:r>
            <a:endParaRPr sz="1600" i="0" u="none" strike="noStrike" cap="none">
              <a:solidFill>
                <a:srgbClr val="C00000"/>
              </a:solidFill>
              <a:latin typeface="Open Sans"/>
              <a:ea typeface="Open Sans"/>
              <a:cs typeface="Open Sans"/>
              <a:sym typeface="Open Sans"/>
            </a:endParaRPr>
          </a:p>
        </p:txBody>
      </p:sp>
      <p:sp>
        <p:nvSpPr>
          <p:cNvPr id="196" name="Shape 196"/>
          <p:cNvSpPr/>
          <p:nvPr/>
        </p:nvSpPr>
        <p:spPr>
          <a:xfrm>
            <a:off x="10015683" y="3077881"/>
            <a:ext cx="1959300" cy="1016100"/>
          </a:xfrm>
          <a:prstGeom prst="cloudCallout">
            <a:avLst>
              <a:gd name="adj1" fmla="val -59039"/>
              <a:gd name="adj2" fmla="val 5479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C000"/>
              </a:buClr>
              <a:buSzPts val="400"/>
              <a:buFont typeface="Open Sans"/>
              <a:buNone/>
            </a:pPr>
            <a:r>
              <a:rPr lang="en-US" sz="1600" i="1" u="none" strike="noStrike" cap="none">
                <a:solidFill>
                  <a:srgbClr val="F49C4E"/>
                </a:solidFill>
                <a:latin typeface="Open Sans"/>
                <a:ea typeface="Open Sans"/>
                <a:cs typeface="Open Sans"/>
                <a:sym typeface="Open Sans"/>
              </a:rPr>
              <a:t>Different.</a:t>
            </a:r>
            <a:endParaRPr sz="1600" i="1" u="none" strike="noStrike" cap="none">
              <a:solidFill>
                <a:srgbClr val="F49C4E"/>
              </a:solidFill>
              <a:latin typeface="Open Sans"/>
              <a:ea typeface="Open Sans"/>
              <a:cs typeface="Open Sans"/>
              <a:sym typeface="Open Sans"/>
            </a:endParaRPr>
          </a:p>
        </p:txBody>
      </p:sp>
      <p:pic>
        <p:nvPicPr>
          <p:cNvPr id="197" name="Shape 197"/>
          <p:cNvPicPr preferRelativeResize="0"/>
          <p:nvPr/>
        </p:nvPicPr>
        <p:blipFill rotWithShape="1">
          <a:blip r:embed="rId3">
            <a:alphaModFix/>
          </a:blip>
          <a:srcRect/>
          <a:stretch/>
        </p:blipFill>
        <p:spPr>
          <a:xfrm>
            <a:off x="10113901" y="1116351"/>
            <a:ext cx="1553926" cy="1553926"/>
          </a:xfrm>
          <a:prstGeom prst="rect">
            <a:avLst/>
          </a:prstGeom>
          <a:noFill/>
          <a:ln>
            <a:noFill/>
          </a:ln>
        </p:spPr>
      </p:pic>
      <p:sp>
        <p:nvSpPr>
          <p:cNvPr id="198" name="Shape 198"/>
          <p:cNvSpPr/>
          <p:nvPr/>
        </p:nvSpPr>
        <p:spPr>
          <a:xfrm>
            <a:off x="6717200" y="1475275"/>
            <a:ext cx="2875200" cy="941700"/>
          </a:xfrm>
          <a:prstGeom prst="wedgeRoundRectCallout">
            <a:avLst>
              <a:gd name="adj1" fmla="val 62973"/>
              <a:gd name="adj2" fmla="val 6417"/>
              <a:gd name="adj3" fmla="val 16667"/>
            </a:avLst>
          </a:prstGeom>
          <a:solidFill>
            <a:srgbClr val="C9D522"/>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sz="1600">
                <a:solidFill>
                  <a:schemeClr val="lt1"/>
                </a:solidFill>
                <a:latin typeface="Open Sans"/>
                <a:ea typeface="Open Sans"/>
                <a:cs typeface="Open Sans"/>
                <a:sym typeface="Open Sans"/>
              </a:rPr>
              <a:t>Look at these sentence pairs.</a:t>
            </a:r>
            <a:endParaRPr>
              <a:solidFill>
                <a:srgbClr val="FFFFFF"/>
              </a:solidFill>
              <a:latin typeface="Open Sans"/>
              <a:ea typeface="Open Sans"/>
              <a:cs typeface="Open Sans"/>
              <a:sym typeface="Open Sans"/>
            </a:endParaRPr>
          </a:p>
        </p:txBody>
      </p:sp>
      <p:sp>
        <p:nvSpPr>
          <p:cNvPr id="199" name="Shape 199"/>
          <p:cNvSpPr/>
          <p:nvPr/>
        </p:nvSpPr>
        <p:spPr>
          <a:xfrm>
            <a:off x="6717200" y="5101375"/>
            <a:ext cx="2875200" cy="1386600"/>
          </a:xfrm>
          <a:prstGeom prst="wedgeRoundRectCallout">
            <a:avLst>
              <a:gd name="adj1" fmla="val 55411"/>
              <a:gd name="adj2" fmla="val -54974"/>
              <a:gd name="adj3" fmla="val 16667"/>
            </a:avLst>
          </a:prstGeom>
          <a:solidFill>
            <a:srgbClr val="C9D522"/>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sz="1600">
                <a:solidFill>
                  <a:schemeClr val="lt1"/>
                </a:solidFill>
                <a:latin typeface="Open Sans"/>
                <a:ea typeface="Open Sans"/>
                <a:cs typeface="Open Sans"/>
                <a:sym typeface="Open Sans"/>
              </a:rPr>
              <a:t>Look at the sentence pairs and try to work out the difference in meaning.</a:t>
            </a:r>
            <a:endParaRPr sz="1600">
              <a:solidFill>
                <a:schemeClr val="lt1"/>
              </a:solidFill>
              <a:latin typeface="Open Sans"/>
              <a:ea typeface="Open Sans"/>
              <a:cs typeface="Open Sans"/>
              <a:sym typeface="Open Sans"/>
            </a:endParaRPr>
          </a:p>
        </p:txBody>
      </p:sp>
      <p:sp>
        <p:nvSpPr>
          <p:cNvPr id="200" name="Shape 200"/>
          <p:cNvSpPr/>
          <p:nvPr/>
        </p:nvSpPr>
        <p:spPr>
          <a:xfrm>
            <a:off x="6717200" y="2840887"/>
            <a:ext cx="2875200" cy="1836600"/>
          </a:xfrm>
          <a:prstGeom prst="wedgeRoundRectCallout">
            <a:avLst>
              <a:gd name="adj1" fmla="val 54465"/>
              <a:gd name="adj2" fmla="val -37223"/>
              <a:gd name="adj3" fmla="val 16667"/>
            </a:avLst>
          </a:prstGeom>
          <a:solidFill>
            <a:srgbClr val="C9D522"/>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sz="1600">
                <a:solidFill>
                  <a:schemeClr val="lt1"/>
                </a:solidFill>
                <a:latin typeface="Open Sans"/>
                <a:ea typeface="Open Sans"/>
                <a:cs typeface="Open Sans"/>
                <a:sym typeface="Open Sans"/>
              </a:rPr>
              <a:t>Sentences A are followed by </a:t>
            </a:r>
            <a:r>
              <a:rPr lang="en-US" sz="1600" i="1">
                <a:solidFill>
                  <a:schemeClr val="lt1"/>
                </a:solidFill>
                <a:latin typeface="Open Sans"/>
                <a:ea typeface="Open Sans"/>
                <a:cs typeface="Open Sans"/>
                <a:sym typeface="Open Sans"/>
              </a:rPr>
              <a:t>to + infinitive</a:t>
            </a:r>
            <a:r>
              <a:rPr lang="en-US" sz="1600">
                <a:solidFill>
                  <a:schemeClr val="lt1"/>
                </a:solidFill>
                <a:latin typeface="Open Sans"/>
                <a:ea typeface="Open Sans"/>
                <a:cs typeface="Open Sans"/>
                <a:sym typeface="Open Sans"/>
              </a:rPr>
              <a:t> whereas sentences B are followed by</a:t>
            </a:r>
            <a:r>
              <a:rPr lang="en-US" sz="1600" i="1">
                <a:solidFill>
                  <a:schemeClr val="lt1"/>
                </a:solidFill>
                <a:latin typeface="Open Sans"/>
                <a:ea typeface="Open Sans"/>
                <a:cs typeface="Open Sans"/>
                <a:sym typeface="Open Sans"/>
              </a:rPr>
              <a:t> –ing. </a:t>
            </a:r>
            <a:r>
              <a:rPr lang="en-US" sz="1600">
                <a:solidFill>
                  <a:schemeClr val="lt1"/>
                </a:solidFill>
                <a:latin typeface="Open Sans"/>
                <a:ea typeface="Open Sans"/>
                <a:cs typeface="Open Sans"/>
                <a:sym typeface="Open Sans"/>
              </a:rPr>
              <a:t>Are the meanings of the verbs in bold the same of different in both examples?</a:t>
            </a:r>
            <a:endParaRPr sz="1600">
              <a:solidFill>
                <a:schemeClr val="lt1"/>
              </a:solidFill>
              <a:latin typeface="Open Sans"/>
              <a:ea typeface="Open Sans"/>
              <a:cs typeface="Open Sans"/>
              <a:sym typeface="Open Sans"/>
            </a:endParaRPr>
          </a:p>
        </p:txBody>
      </p:sp>
      <p:sp>
        <p:nvSpPr>
          <p:cNvPr id="24" name="Google Shape;65;p15">
            <a:extLst>
              <a:ext uri="{FF2B5EF4-FFF2-40B4-BE49-F238E27FC236}">
                <a16:creationId xmlns:a16="http://schemas.microsoft.com/office/drawing/2014/main" id="{EF69F541-A228-4F13-B575-8BC532C9499D}"/>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7"/>
                                        </p:tgtEl>
                                        <p:attrNameLst>
                                          <p:attrName>style.visibility</p:attrName>
                                        </p:attrNameLst>
                                      </p:cBhvr>
                                      <p:to>
                                        <p:strVal val="visible"/>
                                      </p:to>
                                    </p:set>
                                    <p:animEffect transition="in" filter="fade">
                                      <p:cBhvr>
                                        <p:cTn id="7" dur="1000"/>
                                        <p:tgtEl>
                                          <p:spTgt spid="197"/>
                                        </p:tgtEl>
                                      </p:cBhvr>
                                    </p:animEffect>
                                  </p:childTnLst>
                                </p:cTn>
                              </p:par>
                              <p:par>
                                <p:cTn id="8" presetID="10" presetClass="entr" presetSubtype="0" fill="hold" nodeType="withEffect">
                                  <p:stCondLst>
                                    <p:cond delay="0"/>
                                  </p:stCondLst>
                                  <p:childTnLst>
                                    <p:set>
                                      <p:cBhvr>
                                        <p:cTn id="9" dur="1" fill="hold">
                                          <p:stCondLst>
                                            <p:cond delay="0"/>
                                          </p:stCondLst>
                                        </p:cTn>
                                        <p:tgtEl>
                                          <p:spTgt spid="198"/>
                                        </p:tgtEl>
                                        <p:attrNameLst>
                                          <p:attrName>style.visibility</p:attrName>
                                        </p:attrNameLst>
                                      </p:cBhvr>
                                      <p:to>
                                        <p:strVal val="visible"/>
                                      </p:to>
                                    </p:set>
                                    <p:animEffect transition="in" filter="fade">
                                      <p:cBhvr>
                                        <p:cTn id="10" dur="1000"/>
                                        <p:tgtEl>
                                          <p:spTgt spid="198"/>
                                        </p:tgtEl>
                                      </p:cBhvr>
                                    </p:animEffect>
                                  </p:childTnLst>
                                </p:cTn>
                              </p:par>
                              <p:par>
                                <p:cTn id="11" presetID="10" presetClass="entr" presetSubtype="0" fill="hold" nodeType="withEffect">
                                  <p:stCondLst>
                                    <p:cond delay="0"/>
                                  </p:stCondLst>
                                  <p:childTnLst>
                                    <p:set>
                                      <p:cBhvr>
                                        <p:cTn id="12" dur="1" fill="hold">
                                          <p:stCondLst>
                                            <p:cond delay="0"/>
                                          </p:stCondLst>
                                        </p:cTn>
                                        <p:tgtEl>
                                          <p:spTgt spid="183"/>
                                        </p:tgtEl>
                                        <p:attrNameLst>
                                          <p:attrName>style.visibility</p:attrName>
                                        </p:attrNameLst>
                                      </p:cBhvr>
                                      <p:to>
                                        <p:strVal val="visible"/>
                                      </p:to>
                                    </p:set>
                                    <p:animEffect transition="in" filter="fade">
                                      <p:cBhvr>
                                        <p:cTn id="13" dur="500"/>
                                        <p:tgtEl>
                                          <p:spTgt spid="183"/>
                                        </p:tgtEl>
                                      </p:cBhvr>
                                    </p:animEffect>
                                  </p:childTnLst>
                                </p:cTn>
                              </p:par>
                              <p:par>
                                <p:cTn id="14" presetID="10" presetClass="entr" presetSubtype="0" fill="hold" nodeType="withEffect">
                                  <p:stCondLst>
                                    <p:cond delay="0"/>
                                  </p:stCondLst>
                                  <p:childTnLst>
                                    <p:set>
                                      <p:cBhvr>
                                        <p:cTn id="15" dur="1" fill="hold">
                                          <p:stCondLst>
                                            <p:cond delay="0"/>
                                          </p:stCondLst>
                                        </p:cTn>
                                        <p:tgtEl>
                                          <p:spTgt spid="181"/>
                                        </p:tgtEl>
                                        <p:attrNameLst>
                                          <p:attrName>style.visibility</p:attrName>
                                        </p:attrNameLst>
                                      </p:cBhvr>
                                      <p:to>
                                        <p:strVal val="visible"/>
                                      </p:to>
                                    </p:set>
                                    <p:animEffect transition="in" filter="fade">
                                      <p:cBhvr>
                                        <p:cTn id="16" dur="500"/>
                                        <p:tgtEl>
                                          <p:spTgt spid="181"/>
                                        </p:tgtEl>
                                      </p:cBhvr>
                                    </p:animEffect>
                                  </p:childTnLst>
                                </p:cTn>
                              </p:par>
                              <p:par>
                                <p:cTn id="17" presetID="10" presetClass="entr" presetSubtype="0" fill="hold" nodeType="withEffect">
                                  <p:stCondLst>
                                    <p:cond delay="0"/>
                                  </p:stCondLst>
                                  <p:childTnLst>
                                    <p:set>
                                      <p:cBhvr>
                                        <p:cTn id="18" dur="1" fill="hold">
                                          <p:stCondLst>
                                            <p:cond delay="0"/>
                                          </p:stCondLst>
                                        </p:cTn>
                                        <p:tgtEl>
                                          <p:spTgt spid="182"/>
                                        </p:tgtEl>
                                        <p:attrNameLst>
                                          <p:attrName>style.visibility</p:attrName>
                                        </p:attrNameLst>
                                      </p:cBhvr>
                                      <p:to>
                                        <p:strVal val="visible"/>
                                      </p:to>
                                    </p:set>
                                    <p:animEffect transition="in" filter="fade">
                                      <p:cBhvr>
                                        <p:cTn id="19" dur="500"/>
                                        <p:tgtEl>
                                          <p:spTgt spid="182"/>
                                        </p:tgtEl>
                                      </p:cBhvr>
                                    </p:animEffect>
                                  </p:childTnLst>
                                </p:cTn>
                              </p:par>
                              <p:par>
                                <p:cTn id="20" presetID="10" presetClass="entr" presetSubtype="0" fill="hold" nodeType="withEffect">
                                  <p:stCondLst>
                                    <p:cond delay="0"/>
                                  </p:stCondLst>
                                  <p:childTnLst>
                                    <p:set>
                                      <p:cBhvr>
                                        <p:cTn id="21" dur="1" fill="hold">
                                          <p:stCondLst>
                                            <p:cond delay="0"/>
                                          </p:stCondLst>
                                        </p:cTn>
                                        <p:tgtEl>
                                          <p:spTgt spid="184"/>
                                        </p:tgtEl>
                                        <p:attrNameLst>
                                          <p:attrName>style.visibility</p:attrName>
                                        </p:attrNameLst>
                                      </p:cBhvr>
                                      <p:to>
                                        <p:strVal val="visible"/>
                                      </p:to>
                                    </p:set>
                                    <p:animEffect transition="in" filter="fade">
                                      <p:cBhvr>
                                        <p:cTn id="22" dur="500"/>
                                        <p:tgtEl>
                                          <p:spTgt spid="184"/>
                                        </p:tgtEl>
                                      </p:cBhvr>
                                    </p:animEffect>
                                  </p:childTnLst>
                                </p:cTn>
                              </p:par>
                              <p:par>
                                <p:cTn id="23" presetID="10" presetClass="entr" presetSubtype="0" fill="hold" nodeType="withEffect">
                                  <p:stCondLst>
                                    <p:cond delay="0"/>
                                  </p:stCondLst>
                                  <p:childTnLst>
                                    <p:set>
                                      <p:cBhvr>
                                        <p:cTn id="24" dur="1" fill="hold">
                                          <p:stCondLst>
                                            <p:cond delay="0"/>
                                          </p:stCondLst>
                                        </p:cTn>
                                        <p:tgtEl>
                                          <p:spTgt spid="185"/>
                                        </p:tgtEl>
                                        <p:attrNameLst>
                                          <p:attrName>style.visibility</p:attrName>
                                        </p:attrNameLst>
                                      </p:cBhvr>
                                      <p:to>
                                        <p:strVal val="visible"/>
                                      </p:to>
                                    </p:set>
                                    <p:animEffect transition="in" filter="fade">
                                      <p:cBhvr>
                                        <p:cTn id="25" dur="500"/>
                                        <p:tgtEl>
                                          <p:spTgt spid="185"/>
                                        </p:tgtEl>
                                      </p:cBhvr>
                                    </p:animEffect>
                                  </p:childTnLst>
                                </p:cTn>
                              </p:par>
                              <p:par>
                                <p:cTn id="26" presetID="10" presetClass="entr" presetSubtype="0" fill="hold" nodeType="withEffect">
                                  <p:stCondLst>
                                    <p:cond delay="0"/>
                                  </p:stCondLst>
                                  <p:childTnLst>
                                    <p:set>
                                      <p:cBhvr>
                                        <p:cTn id="27" dur="1" fill="hold">
                                          <p:stCondLst>
                                            <p:cond delay="0"/>
                                          </p:stCondLst>
                                        </p:cTn>
                                        <p:tgtEl>
                                          <p:spTgt spid="186"/>
                                        </p:tgtEl>
                                        <p:attrNameLst>
                                          <p:attrName>style.visibility</p:attrName>
                                        </p:attrNameLst>
                                      </p:cBhvr>
                                      <p:to>
                                        <p:strVal val="visible"/>
                                      </p:to>
                                    </p:set>
                                    <p:animEffect transition="in" filter="fade">
                                      <p:cBhvr>
                                        <p:cTn id="28" dur="500"/>
                                        <p:tgtEl>
                                          <p:spTgt spid="186"/>
                                        </p:tgtEl>
                                      </p:cBhvr>
                                    </p:animEffect>
                                  </p:childTnLst>
                                </p:cTn>
                              </p:par>
                              <p:par>
                                <p:cTn id="29" presetID="10" presetClass="entr" presetSubtype="0" fill="hold" nodeType="withEffect">
                                  <p:stCondLst>
                                    <p:cond delay="0"/>
                                  </p:stCondLst>
                                  <p:childTnLst>
                                    <p:set>
                                      <p:cBhvr>
                                        <p:cTn id="30" dur="1" fill="hold">
                                          <p:stCondLst>
                                            <p:cond delay="0"/>
                                          </p:stCondLst>
                                        </p:cTn>
                                        <p:tgtEl>
                                          <p:spTgt spid="187"/>
                                        </p:tgtEl>
                                        <p:attrNameLst>
                                          <p:attrName>style.visibility</p:attrName>
                                        </p:attrNameLst>
                                      </p:cBhvr>
                                      <p:to>
                                        <p:strVal val="visible"/>
                                      </p:to>
                                    </p:set>
                                    <p:animEffect transition="in" filter="fade">
                                      <p:cBhvr>
                                        <p:cTn id="31" dur="500"/>
                                        <p:tgtEl>
                                          <p:spTgt spid="187"/>
                                        </p:tgtEl>
                                      </p:cBhvr>
                                    </p:animEffect>
                                  </p:childTnLst>
                                </p:cTn>
                              </p:par>
                              <p:par>
                                <p:cTn id="32" presetID="10" presetClass="entr" presetSubtype="0" fill="hold" nodeType="withEffect">
                                  <p:stCondLst>
                                    <p:cond delay="0"/>
                                  </p:stCondLst>
                                  <p:childTnLst>
                                    <p:set>
                                      <p:cBhvr>
                                        <p:cTn id="33" dur="1" fill="hold">
                                          <p:stCondLst>
                                            <p:cond delay="0"/>
                                          </p:stCondLst>
                                        </p:cTn>
                                        <p:tgtEl>
                                          <p:spTgt spid="188"/>
                                        </p:tgtEl>
                                        <p:attrNameLst>
                                          <p:attrName>style.visibility</p:attrName>
                                        </p:attrNameLst>
                                      </p:cBhvr>
                                      <p:to>
                                        <p:strVal val="visible"/>
                                      </p:to>
                                    </p:set>
                                    <p:animEffect transition="in" filter="fade">
                                      <p:cBhvr>
                                        <p:cTn id="34" dur="500"/>
                                        <p:tgtEl>
                                          <p:spTgt spid="188"/>
                                        </p:tgtEl>
                                      </p:cBhvr>
                                    </p:animEffect>
                                  </p:childTnLst>
                                </p:cTn>
                              </p:par>
                              <p:par>
                                <p:cTn id="35" presetID="10" presetClass="entr" presetSubtype="0" fill="hold" nodeType="withEffect">
                                  <p:stCondLst>
                                    <p:cond delay="0"/>
                                  </p:stCondLst>
                                  <p:childTnLst>
                                    <p:set>
                                      <p:cBhvr>
                                        <p:cTn id="36" dur="1" fill="hold">
                                          <p:stCondLst>
                                            <p:cond delay="0"/>
                                          </p:stCondLst>
                                        </p:cTn>
                                        <p:tgtEl>
                                          <p:spTgt spid="189"/>
                                        </p:tgtEl>
                                        <p:attrNameLst>
                                          <p:attrName>style.visibility</p:attrName>
                                        </p:attrNameLst>
                                      </p:cBhvr>
                                      <p:to>
                                        <p:strVal val="visible"/>
                                      </p:to>
                                    </p:set>
                                    <p:animEffect transition="in" filter="fade">
                                      <p:cBhvr>
                                        <p:cTn id="37" dur="500"/>
                                        <p:tgtEl>
                                          <p:spTgt spid="189"/>
                                        </p:tgtEl>
                                      </p:cBhvr>
                                    </p:animEffect>
                                  </p:childTnLst>
                                </p:cTn>
                              </p:par>
                              <p:par>
                                <p:cTn id="38" presetID="10" presetClass="entr" presetSubtype="0" fill="hold" nodeType="withEffect">
                                  <p:stCondLst>
                                    <p:cond delay="0"/>
                                  </p:stCondLst>
                                  <p:childTnLst>
                                    <p:set>
                                      <p:cBhvr>
                                        <p:cTn id="39" dur="1" fill="hold">
                                          <p:stCondLst>
                                            <p:cond delay="0"/>
                                          </p:stCondLst>
                                        </p:cTn>
                                        <p:tgtEl>
                                          <p:spTgt spid="190"/>
                                        </p:tgtEl>
                                        <p:attrNameLst>
                                          <p:attrName>style.visibility</p:attrName>
                                        </p:attrNameLst>
                                      </p:cBhvr>
                                      <p:to>
                                        <p:strVal val="visible"/>
                                      </p:to>
                                    </p:set>
                                    <p:animEffect transition="in" filter="fade">
                                      <p:cBhvr>
                                        <p:cTn id="40" dur="500"/>
                                        <p:tgtEl>
                                          <p:spTgt spid="190"/>
                                        </p:tgtEl>
                                      </p:cBhvr>
                                    </p:animEffect>
                                  </p:childTnLst>
                                </p:cTn>
                              </p:par>
                              <p:par>
                                <p:cTn id="41" presetID="10" presetClass="entr" presetSubtype="0" fill="hold" nodeType="withEffect">
                                  <p:stCondLst>
                                    <p:cond delay="0"/>
                                  </p:stCondLst>
                                  <p:childTnLst>
                                    <p:set>
                                      <p:cBhvr>
                                        <p:cTn id="42" dur="1" fill="hold">
                                          <p:stCondLst>
                                            <p:cond delay="0"/>
                                          </p:stCondLst>
                                        </p:cTn>
                                        <p:tgtEl>
                                          <p:spTgt spid="191"/>
                                        </p:tgtEl>
                                        <p:attrNameLst>
                                          <p:attrName>style.visibility</p:attrName>
                                        </p:attrNameLst>
                                      </p:cBhvr>
                                      <p:to>
                                        <p:strVal val="visible"/>
                                      </p:to>
                                    </p:set>
                                    <p:animEffect transition="in" filter="fade">
                                      <p:cBhvr>
                                        <p:cTn id="43" dur="500"/>
                                        <p:tgtEl>
                                          <p:spTgt spid="191"/>
                                        </p:tgtEl>
                                      </p:cBhvr>
                                    </p:animEffect>
                                  </p:childTnLst>
                                </p:cTn>
                              </p:par>
                              <p:par>
                                <p:cTn id="44" presetID="10" presetClass="entr" presetSubtype="0" fill="hold" nodeType="withEffect">
                                  <p:stCondLst>
                                    <p:cond delay="0"/>
                                  </p:stCondLst>
                                  <p:childTnLst>
                                    <p:set>
                                      <p:cBhvr>
                                        <p:cTn id="45" dur="1" fill="hold">
                                          <p:stCondLst>
                                            <p:cond delay="0"/>
                                          </p:stCondLst>
                                        </p:cTn>
                                        <p:tgtEl>
                                          <p:spTgt spid="192"/>
                                        </p:tgtEl>
                                        <p:attrNameLst>
                                          <p:attrName>style.visibility</p:attrName>
                                        </p:attrNameLst>
                                      </p:cBhvr>
                                      <p:to>
                                        <p:strVal val="visible"/>
                                      </p:to>
                                    </p:set>
                                    <p:animEffect transition="in" filter="fade">
                                      <p:cBhvr>
                                        <p:cTn id="46" dur="500"/>
                                        <p:tgtEl>
                                          <p:spTgt spid="192"/>
                                        </p:tgtEl>
                                      </p:cBhvr>
                                    </p:animEffect>
                                  </p:childTnLst>
                                </p:cTn>
                              </p:par>
                              <p:par>
                                <p:cTn id="47" presetID="10" presetClass="entr" presetSubtype="0" fill="hold" nodeType="withEffect">
                                  <p:stCondLst>
                                    <p:cond delay="0"/>
                                  </p:stCondLst>
                                  <p:childTnLst>
                                    <p:set>
                                      <p:cBhvr>
                                        <p:cTn id="48" dur="1" fill="hold">
                                          <p:stCondLst>
                                            <p:cond delay="0"/>
                                          </p:stCondLst>
                                        </p:cTn>
                                        <p:tgtEl>
                                          <p:spTgt spid="193"/>
                                        </p:tgtEl>
                                        <p:attrNameLst>
                                          <p:attrName>style.visibility</p:attrName>
                                        </p:attrNameLst>
                                      </p:cBhvr>
                                      <p:to>
                                        <p:strVal val="visible"/>
                                      </p:to>
                                    </p:set>
                                    <p:animEffect transition="in" filter="fade">
                                      <p:cBhvr>
                                        <p:cTn id="49" dur="500"/>
                                        <p:tgtEl>
                                          <p:spTgt spid="193"/>
                                        </p:tgtEl>
                                      </p:cBhvr>
                                    </p:animEffect>
                                  </p:childTnLst>
                                </p:cTn>
                              </p:par>
                              <p:par>
                                <p:cTn id="50" presetID="10" presetClass="entr" presetSubtype="0" fill="hold" nodeType="withEffect">
                                  <p:stCondLst>
                                    <p:cond delay="0"/>
                                  </p:stCondLst>
                                  <p:childTnLst>
                                    <p:set>
                                      <p:cBhvr>
                                        <p:cTn id="51" dur="1" fill="hold">
                                          <p:stCondLst>
                                            <p:cond delay="0"/>
                                          </p:stCondLst>
                                        </p:cTn>
                                        <p:tgtEl>
                                          <p:spTgt spid="194"/>
                                        </p:tgtEl>
                                        <p:attrNameLst>
                                          <p:attrName>style.visibility</p:attrName>
                                        </p:attrNameLst>
                                      </p:cBhvr>
                                      <p:to>
                                        <p:strVal val="visible"/>
                                      </p:to>
                                    </p:set>
                                    <p:animEffect transition="in" filter="fade">
                                      <p:cBhvr>
                                        <p:cTn id="52" dur="500"/>
                                        <p:tgtEl>
                                          <p:spTgt spid="194"/>
                                        </p:tgtEl>
                                      </p:cBhvr>
                                    </p:animEffect>
                                  </p:childTnLst>
                                </p:cTn>
                              </p:par>
                              <p:par>
                                <p:cTn id="53" presetID="10" presetClass="entr" presetSubtype="0" fill="hold" nodeType="withEffect">
                                  <p:stCondLst>
                                    <p:cond delay="0"/>
                                  </p:stCondLst>
                                  <p:childTnLst>
                                    <p:set>
                                      <p:cBhvr>
                                        <p:cTn id="54" dur="1" fill="hold">
                                          <p:stCondLst>
                                            <p:cond delay="0"/>
                                          </p:stCondLst>
                                        </p:cTn>
                                        <p:tgtEl>
                                          <p:spTgt spid="195"/>
                                        </p:tgtEl>
                                        <p:attrNameLst>
                                          <p:attrName>style.visibility</p:attrName>
                                        </p:attrNameLst>
                                      </p:cBhvr>
                                      <p:to>
                                        <p:strVal val="visible"/>
                                      </p:to>
                                    </p:set>
                                    <p:animEffect transition="in" filter="fade">
                                      <p:cBhvr>
                                        <p:cTn id="55" dur="500"/>
                                        <p:tgtEl>
                                          <p:spTgt spid="195"/>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00"/>
                                        </p:tgtEl>
                                        <p:attrNameLst>
                                          <p:attrName>style.visibility</p:attrName>
                                        </p:attrNameLst>
                                      </p:cBhvr>
                                      <p:to>
                                        <p:strVal val="visible"/>
                                      </p:to>
                                    </p:set>
                                    <p:animEffect transition="in" filter="fade">
                                      <p:cBhvr>
                                        <p:cTn id="60" dur="1000"/>
                                        <p:tgtEl>
                                          <p:spTgt spid="200"/>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196"/>
                                        </p:tgtEl>
                                        <p:attrNameLst>
                                          <p:attrName>style.visibility</p:attrName>
                                        </p:attrNameLst>
                                      </p:cBhvr>
                                      <p:to>
                                        <p:strVal val="visible"/>
                                      </p:to>
                                    </p:set>
                                    <p:animEffect transition="in" filter="fade">
                                      <p:cBhvr>
                                        <p:cTn id="65" dur="500"/>
                                        <p:tgtEl>
                                          <p:spTgt spid="196"/>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199"/>
                                        </p:tgtEl>
                                        <p:attrNameLst>
                                          <p:attrName>style.visibility</p:attrName>
                                        </p:attrNameLst>
                                      </p:cBhvr>
                                      <p:to>
                                        <p:strVal val="visible"/>
                                      </p:to>
                                    </p:set>
                                    <p:animEffect transition="in" filter="fade">
                                      <p:cBhvr>
                                        <p:cTn id="70" dur="1000"/>
                                        <p:tgtEl>
                                          <p:spTgt spid="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856</TotalTime>
  <Words>1763</Words>
  <Application>Microsoft Office PowerPoint</Application>
  <PresentationFormat>Widescreen</PresentationFormat>
  <Paragraphs>198</Paragraphs>
  <Slides>11</Slides>
  <Notes>11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11</vt:i4>
      </vt:variant>
    </vt:vector>
  </HeadingPairs>
  <TitlesOfParts>
    <vt:vector size="19" baseType="lpstr">
      <vt:lpstr>Arial</vt:lpstr>
      <vt:lpstr>Noto Sans Symbols</vt:lpstr>
      <vt:lpstr>Open Sans</vt:lpstr>
      <vt:lpstr>Rockwell</vt:lpstr>
      <vt:lpstr>Rokkitt</vt:lpstr>
      <vt:lpstr>Times New Roman</vt:lpstr>
      <vt:lpstr>Simple Light</vt:lpstr>
      <vt:lpstr>Pearson</vt:lpstr>
      <vt:lpstr>Grammar B2 verb patterns: -ing and infinitives</vt:lpstr>
      <vt:lpstr>Language is full of patterns.</vt:lpstr>
      <vt:lpstr>1. fixed verb patterns</vt:lpstr>
      <vt:lpstr>PowerPoint Presentation</vt:lpstr>
      <vt:lpstr>2. common uses of –ing and infinitive patterns</vt:lpstr>
      <vt:lpstr>2. common uses of –ing and infinitive patterns</vt:lpstr>
      <vt:lpstr>3. verb patterns with would rather, had better and it’s time</vt:lpstr>
      <vt:lpstr>3. verb patterns with would rather, had better and it’s time</vt:lpstr>
      <vt:lpstr>4. verb patterns with –ing and infinitives</vt:lpstr>
      <vt:lpstr>4. verb patterns with –ing and infinitives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Muszynski, Daniel</cp:lastModifiedBy>
  <cp:revision>21</cp:revision>
  <dcterms:modified xsi:type="dcterms:W3CDTF">2019-12-05T10:56:29Z</dcterms:modified>
</cp:coreProperties>
</file>